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1" r:id="rId3"/>
    <p:sldId id="284" r:id="rId5"/>
    <p:sldId id="283" r:id="rId6"/>
    <p:sldId id="278" r:id="rId7"/>
    <p:sldId id="285" r:id="rId8"/>
    <p:sldId id="275" r:id="rId9"/>
    <p:sldId id="264" r:id="rId10"/>
    <p:sldId id="266" r:id="rId11"/>
    <p:sldId id="265" r:id="rId12"/>
    <p:sldId id="282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7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3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6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45DFD-6B1C-4709-81C6-D9E161F4DC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C064F-B2F8-4256-A825-D1FD500088C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C064F-B2F8-4256-A825-D1FD500088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C064F-B2F8-4256-A825-D1FD500088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C064F-B2F8-4256-A825-D1FD500088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C064F-B2F8-4256-A825-D1FD500088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C064F-B2F8-4256-A825-D1FD500088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C064F-B2F8-4256-A825-D1FD500088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C064F-B2F8-4256-A825-D1FD500088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C064F-B2F8-4256-A825-D1FD500088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C064F-B2F8-4256-A825-D1FD500088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C064F-B2F8-4256-A825-D1FD500088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CFB7-DFEC-4571-8B7F-3C6250599C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7F97-30E8-4DAD-B0F2-0080E240BC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CFB7-DFEC-4571-8B7F-3C6250599C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7F97-30E8-4DAD-B0F2-0080E240BC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CFB7-DFEC-4571-8B7F-3C6250599C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7F97-30E8-4DAD-B0F2-0080E240BC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CFB7-DFEC-4571-8B7F-3C6250599C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7F97-30E8-4DAD-B0F2-0080E240BC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CFB7-DFEC-4571-8B7F-3C6250599C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7F97-30E8-4DAD-B0F2-0080E240BC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CFB7-DFEC-4571-8B7F-3C6250599C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7F97-30E8-4DAD-B0F2-0080E240BC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CFB7-DFEC-4571-8B7F-3C6250599C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7F97-30E8-4DAD-B0F2-0080E240BC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CFB7-DFEC-4571-8B7F-3C6250599C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7F97-30E8-4DAD-B0F2-0080E240BC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CFB7-DFEC-4571-8B7F-3C6250599C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7F97-30E8-4DAD-B0F2-0080E240BC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CFB7-DFEC-4571-8B7F-3C6250599C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7F97-30E8-4DAD-B0F2-0080E240BC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CFB7-DFEC-4571-8B7F-3C6250599C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7F97-30E8-4DAD-B0F2-0080E240BC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BCFB7-DFEC-4571-8B7F-3C6250599C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57F97-30E8-4DAD-B0F2-0080E240BC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7.xml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2.xml"/><Relationship Id="rId2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3.xml"/><Relationship Id="rId2" Type="http://schemas.openxmlformats.org/officeDocument/2006/relationships/image" Target="../media/image4.png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4.xml"/><Relationship Id="rId2" Type="http://schemas.openxmlformats.org/officeDocument/2006/relationships/image" Target="../media/image4.png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6.xml"/><Relationship Id="rId2" Type="http://schemas.openxmlformats.org/officeDocument/2006/relationships/image" Target="../media/image4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4C7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inpin heiti" panose="00000500000000000000" pitchFamily="2" charset="-122"/>
              <a:sym typeface="Open Sans" panose="020B0606030504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inpin heiti" panose="00000500000000000000" pitchFamily="2" charset="-122"/>
              <a:sym typeface="Open Sans" panose="020B0606030504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11200" y="518160"/>
            <a:ext cx="10779760" cy="5831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inpin heiti" panose="00000500000000000000" pitchFamily="2" charset="-122"/>
              <a:sym typeface="Open Sans" panose="020B0606030504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0" t="14222" r="10441" b="7693"/>
          <a:stretch>
            <a:fillRect/>
          </a:stretch>
        </p:blipFill>
        <p:spPr>
          <a:xfrm>
            <a:off x="1246094" y="914400"/>
            <a:ext cx="9672918" cy="502023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258570" y="1590040"/>
            <a:ext cx="9674860" cy="367792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inpin heiti" panose="00000500000000000000" pitchFamily="2" charset="-122"/>
              <a:sym typeface="Open Sans" panose="020B0606030504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62093" y="2768045"/>
            <a:ext cx="79666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spc="1400" dirty="0" smtClean="0">
                <a:solidFill>
                  <a:schemeClr val="bg1"/>
                </a:solidFill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rPr>
              <a:t>简约工作汇报</a:t>
            </a:r>
            <a:endParaRPr lang="zh-CN" altLang="en-US" sz="6600" spc="1400" dirty="0">
              <a:solidFill>
                <a:schemeClr val="bg1"/>
              </a:solidFill>
              <a:latin typeface="Open Sans" panose="020B0606030504020204" pitchFamily="34" charset="0"/>
              <a:ea typeface="inpin heiti" panose="00000500000000000000" pitchFamily="2" charset="-122"/>
              <a:sym typeface="Open Sans" panose="020B0606030504020204" pitchFamily="34" charset="0"/>
            </a:endParaRPr>
          </a:p>
        </p:txBody>
      </p:sp>
      <p:sp>
        <p:nvSpPr>
          <p:cNvPr id="11" name="real-state-seller_69916"/>
          <p:cNvSpPr>
            <a:spLocks noChangeAspect="1"/>
          </p:cNvSpPr>
          <p:nvPr/>
        </p:nvSpPr>
        <p:spPr bwMode="auto">
          <a:xfrm>
            <a:off x="5869866" y="3834156"/>
            <a:ext cx="452268" cy="420776"/>
          </a:xfrm>
          <a:custGeom>
            <a:avLst/>
            <a:gdLst>
              <a:gd name="connsiteX0" fmla="*/ 379938 w 605409"/>
              <a:gd name="connsiteY0" fmla="*/ 496076 h 563254"/>
              <a:gd name="connsiteX1" fmla="*/ 394968 w 605409"/>
              <a:gd name="connsiteY1" fmla="*/ 563254 h 563254"/>
              <a:gd name="connsiteX2" fmla="*/ 379938 w 605409"/>
              <a:gd name="connsiteY2" fmla="*/ 563254 h 563254"/>
              <a:gd name="connsiteX3" fmla="*/ 225400 w 605409"/>
              <a:gd name="connsiteY3" fmla="*/ 496076 h 563254"/>
              <a:gd name="connsiteX4" fmla="*/ 225400 w 605409"/>
              <a:gd name="connsiteY4" fmla="*/ 563254 h 563254"/>
              <a:gd name="connsiteX5" fmla="*/ 210440 w 605409"/>
              <a:gd name="connsiteY5" fmla="*/ 563254 h 563254"/>
              <a:gd name="connsiteX6" fmla="*/ 302669 w 605409"/>
              <a:gd name="connsiteY6" fmla="*/ 210640 h 563254"/>
              <a:gd name="connsiteX7" fmla="*/ 232882 w 605409"/>
              <a:gd name="connsiteY7" fmla="*/ 280335 h 563254"/>
              <a:gd name="connsiteX8" fmla="*/ 302669 w 605409"/>
              <a:gd name="connsiteY8" fmla="*/ 363397 h 563254"/>
              <a:gd name="connsiteX9" fmla="*/ 372456 w 605409"/>
              <a:gd name="connsiteY9" fmla="*/ 280335 h 563254"/>
              <a:gd name="connsiteX10" fmla="*/ 302669 w 605409"/>
              <a:gd name="connsiteY10" fmla="*/ 210640 h 563254"/>
              <a:gd name="connsiteX11" fmla="*/ 293746 w 605409"/>
              <a:gd name="connsiteY11" fmla="*/ 102119 h 563254"/>
              <a:gd name="connsiteX12" fmla="*/ 311592 w 605409"/>
              <a:gd name="connsiteY12" fmla="*/ 102119 h 563254"/>
              <a:gd name="connsiteX13" fmla="*/ 519041 w 605409"/>
              <a:gd name="connsiteY13" fmla="*/ 280813 h 563254"/>
              <a:gd name="connsiteX14" fmla="*/ 523821 w 605409"/>
              <a:gd name="connsiteY14" fmla="*/ 291156 h 563254"/>
              <a:gd name="connsiteX15" fmla="*/ 523821 w 605409"/>
              <a:gd name="connsiteY15" fmla="*/ 549570 h 563254"/>
              <a:gd name="connsiteX16" fmla="*/ 510119 w 605409"/>
              <a:gd name="connsiteY16" fmla="*/ 563254 h 563254"/>
              <a:gd name="connsiteX17" fmla="*/ 451485 w 605409"/>
              <a:gd name="connsiteY17" fmla="*/ 563254 h 563254"/>
              <a:gd name="connsiteX18" fmla="*/ 417706 w 605409"/>
              <a:gd name="connsiteY18" fmla="*/ 412407 h 563254"/>
              <a:gd name="connsiteX19" fmla="*/ 404641 w 605409"/>
              <a:gd name="connsiteY19" fmla="*/ 394585 h 563254"/>
              <a:gd name="connsiteX20" fmla="*/ 313185 w 605409"/>
              <a:gd name="connsiteY20" fmla="*/ 369603 h 563254"/>
              <a:gd name="connsiteX21" fmla="*/ 306334 w 605409"/>
              <a:gd name="connsiteY21" fmla="*/ 383287 h 563254"/>
              <a:gd name="connsiteX22" fmla="*/ 306174 w 605409"/>
              <a:gd name="connsiteY22" fmla="*/ 383287 h 563254"/>
              <a:gd name="connsiteX23" fmla="*/ 324816 w 605409"/>
              <a:gd name="connsiteY23" fmla="*/ 527770 h 563254"/>
              <a:gd name="connsiteX24" fmla="*/ 304422 w 605409"/>
              <a:gd name="connsiteY24" fmla="*/ 563254 h 563254"/>
              <a:gd name="connsiteX25" fmla="*/ 300916 w 605409"/>
              <a:gd name="connsiteY25" fmla="*/ 563254 h 563254"/>
              <a:gd name="connsiteX26" fmla="*/ 280522 w 605409"/>
              <a:gd name="connsiteY26" fmla="*/ 527770 h 563254"/>
              <a:gd name="connsiteX27" fmla="*/ 299164 w 605409"/>
              <a:gd name="connsiteY27" fmla="*/ 383287 h 563254"/>
              <a:gd name="connsiteX28" fmla="*/ 299004 w 605409"/>
              <a:gd name="connsiteY28" fmla="*/ 383287 h 563254"/>
              <a:gd name="connsiteX29" fmla="*/ 292153 w 605409"/>
              <a:gd name="connsiteY29" fmla="*/ 369603 h 563254"/>
              <a:gd name="connsiteX30" fmla="*/ 200697 w 605409"/>
              <a:gd name="connsiteY30" fmla="*/ 394585 h 563254"/>
              <a:gd name="connsiteX31" fmla="*/ 187632 w 605409"/>
              <a:gd name="connsiteY31" fmla="*/ 412407 h 563254"/>
              <a:gd name="connsiteX32" fmla="*/ 153853 w 605409"/>
              <a:gd name="connsiteY32" fmla="*/ 563254 h 563254"/>
              <a:gd name="connsiteX33" fmla="*/ 95220 w 605409"/>
              <a:gd name="connsiteY33" fmla="*/ 563254 h 563254"/>
              <a:gd name="connsiteX34" fmla="*/ 81517 w 605409"/>
              <a:gd name="connsiteY34" fmla="*/ 549570 h 563254"/>
              <a:gd name="connsiteX35" fmla="*/ 81517 w 605409"/>
              <a:gd name="connsiteY35" fmla="*/ 291156 h 563254"/>
              <a:gd name="connsiteX36" fmla="*/ 86297 w 605409"/>
              <a:gd name="connsiteY36" fmla="*/ 280813 h 563254"/>
              <a:gd name="connsiteX37" fmla="*/ 302705 w 605409"/>
              <a:gd name="connsiteY37" fmla="*/ 0 h 563254"/>
              <a:gd name="connsiteX38" fmla="*/ 320710 w 605409"/>
              <a:gd name="connsiteY38" fmla="*/ 6563 h 563254"/>
              <a:gd name="connsiteX39" fmla="*/ 595894 w 605409"/>
              <a:gd name="connsiteY39" fmla="*/ 242992 h 563254"/>
              <a:gd name="connsiteX40" fmla="*/ 598762 w 605409"/>
              <a:gd name="connsiteY40" fmla="*/ 281654 h 563254"/>
              <a:gd name="connsiteX41" fmla="*/ 577888 w 605409"/>
              <a:gd name="connsiteY41" fmla="*/ 291200 h 563254"/>
              <a:gd name="connsiteX42" fmla="*/ 560042 w 605409"/>
              <a:gd name="connsiteY42" fmla="*/ 284677 h 563254"/>
              <a:gd name="connsiteX43" fmla="*/ 302705 w 605409"/>
              <a:gd name="connsiteY43" fmla="*/ 63682 h 563254"/>
              <a:gd name="connsiteX44" fmla="*/ 45367 w 605409"/>
              <a:gd name="connsiteY44" fmla="*/ 284677 h 563254"/>
              <a:gd name="connsiteX45" fmla="*/ 6647 w 605409"/>
              <a:gd name="connsiteY45" fmla="*/ 281654 h 563254"/>
              <a:gd name="connsiteX46" fmla="*/ 9515 w 605409"/>
              <a:gd name="connsiteY46" fmla="*/ 242992 h 563254"/>
              <a:gd name="connsiteX47" fmla="*/ 284699 w 605409"/>
              <a:gd name="connsiteY47" fmla="*/ 6563 h 563254"/>
              <a:gd name="connsiteX48" fmla="*/ 302705 w 605409"/>
              <a:gd name="connsiteY48" fmla="*/ 0 h 56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05409" h="563254">
                <a:moveTo>
                  <a:pt x="379938" y="496076"/>
                </a:moveTo>
                <a:lnTo>
                  <a:pt x="394968" y="563254"/>
                </a:lnTo>
                <a:lnTo>
                  <a:pt x="379938" y="563254"/>
                </a:lnTo>
                <a:close/>
                <a:moveTo>
                  <a:pt x="225400" y="496076"/>
                </a:moveTo>
                <a:lnTo>
                  <a:pt x="225400" y="563254"/>
                </a:lnTo>
                <a:lnTo>
                  <a:pt x="210440" y="563254"/>
                </a:lnTo>
                <a:close/>
                <a:moveTo>
                  <a:pt x="302669" y="210640"/>
                </a:moveTo>
                <a:cubicBezTo>
                  <a:pt x="264111" y="210640"/>
                  <a:pt x="232882" y="241828"/>
                  <a:pt x="232882" y="280335"/>
                </a:cubicBezTo>
                <a:cubicBezTo>
                  <a:pt x="232882" y="318684"/>
                  <a:pt x="264111" y="363397"/>
                  <a:pt x="302669" y="363397"/>
                </a:cubicBezTo>
                <a:cubicBezTo>
                  <a:pt x="341227" y="363397"/>
                  <a:pt x="372456" y="318684"/>
                  <a:pt x="372456" y="280335"/>
                </a:cubicBezTo>
                <a:cubicBezTo>
                  <a:pt x="372456" y="241828"/>
                  <a:pt x="341227" y="210640"/>
                  <a:pt x="302669" y="210640"/>
                </a:cubicBezTo>
                <a:close/>
                <a:moveTo>
                  <a:pt x="293746" y="102119"/>
                </a:moveTo>
                <a:cubicBezTo>
                  <a:pt x="298845" y="97663"/>
                  <a:pt x="306493" y="97663"/>
                  <a:pt x="311592" y="102119"/>
                </a:cubicBezTo>
                <a:lnTo>
                  <a:pt x="519041" y="280813"/>
                </a:lnTo>
                <a:cubicBezTo>
                  <a:pt x="522068" y="283359"/>
                  <a:pt x="523821" y="287178"/>
                  <a:pt x="523821" y="291156"/>
                </a:cubicBezTo>
                <a:lnTo>
                  <a:pt x="523821" y="549570"/>
                </a:lnTo>
                <a:cubicBezTo>
                  <a:pt x="523821" y="557208"/>
                  <a:pt x="517607" y="563254"/>
                  <a:pt x="510119" y="563254"/>
                </a:cubicBezTo>
                <a:lnTo>
                  <a:pt x="451485" y="563254"/>
                </a:lnTo>
                <a:lnTo>
                  <a:pt x="417706" y="412407"/>
                </a:lnTo>
                <a:cubicBezTo>
                  <a:pt x="415954" y="405246"/>
                  <a:pt x="411652" y="398563"/>
                  <a:pt x="404641" y="394585"/>
                </a:cubicBezTo>
                <a:cubicBezTo>
                  <a:pt x="402888" y="393630"/>
                  <a:pt x="364012" y="372308"/>
                  <a:pt x="313185" y="369603"/>
                </a:cubicBezTo>
                <a:lnTo>
                  <a:pt x="306334" y="383287"/>
                </a:lnTo>
                <a:lnTo>
                  <a:pt x="306174" y="383287"/>
                </a:lnTo>
                <a:lnTo>
                  <a:pt x="324816" y="527770"/>
                </a:lnTo>
                <a:lnTo>
                  <a:pt x="304422" y="563254"/>
                </a:lnTo>
                <a:lnTo>
                  <a:pt x="300916" y="563254"/>
                </a:lnTo>
                <a:lnTo>
                  <a:pt x="280522" y="527770"/>
                </a:lnTo>
                <a:lnTo>
                  <a:pt x="299164" y="383287"/>
                </a:lnTo>
                <a:lnTo>
                  <a:pt x="299004" y="383287"/>
                </a:lnTo>
                <a:lnTo>
                  <a:pt x="292153" y="369603"/>
                </a:lnTo>
                <a:cubicBezTo>
                  <a:pt x="241167" y="372308"/>
                  <a:pt x="202450" y="393630"/>
                  <a:pt x="200697" y="394585"/>
                </a:cubicBezTo>
                <a:cubicBezTo>
                  <a:pt x="193686" y="398563"/>
                  <a:pt x="189384" y="405246"/>
                  <a:pt x="187632" y="412407"/>
                </a:cubicBezTo>
                <a:lnTo>
                  <a:pt x="153853" y="563254"/>
                </a:lnTo>
                <a:lnTo>
                  <a:pt x="95220" y="563254"/>
                </a:lnTo>
                <a:cubicBezTo>
                  <a:pt x="87731" y="563254"/>
                  <a:pt x="81517" y="557208"/>
                  <a:pt x="81517" y="549570"/>
                </a:cubicBezTo>
                <a:lnTo>
                  <a:pt x="81517" y="291156"/>
                </a:lnTo>
                <a:cubicBezTo>
                  <a:pt x="81517" y="287178"/>
                  <a:pt x="83270" y="283359"/>
                  <a:pt x="86297" y="280813"/>
                </a:cubicBezTo>
                <a:close/>
                <a:moveTo>
                  <a:pt x="302705" y="0"/>
                </a:moveTo>
                <a:cubicBezTo>
                  <a:pt x="309118" y="0"/>
                  <a:pt x="315531" y="2188"/>
                  <a:pt x="320710" y="6563"/>
                </a:cubicBezTo>
                <a:lnTo>
                  <a:pt x="595894" y="242992"/>
                </a:lnTo>
                <a:cubicBezTo>
                  <a:pt x="607366" y="252856"/>
                  <a:pt x="608641" y="270198"/>
                  <a:pt x="598762" y="281654"/>
                </a:cubicBezTo>
                <a:cubicBezTo>
                  <a:pt x="593344" y="288018"/>
                  <a:pt x="585696" y="291200"/>
                  <a:pt x="577888" y="291200"/>
                </a:cubicBezTo>
                <a:cubicBezTo>
                  <a:pt x="571514" y="291200"/>
                  <a:pt x="565141" y="289132"/>
                  <a:pt x="560042" y="284677"/>
                </a:cubicBezTo>
                <a:lnTo>
                  <a:pt x="302705" y="63682"/>
                </a:lnTo>
                <a:lnTo>
                  <a:pt x="45367" y="284677"/>
                </a:lnTo>
                <a:cubicBezTo>
                  <a:pt x="33895" y="294541"/>
                  <a:pt x="16526" y="293268"/>
                  <a:pt x="6647" y="281654"/>
                </a:cubicBezTo>
                <a:cubicBezTo>
                  <a:pt x="-3232" y="270198"/>
                  <a:pt x="-1957" y="252856"/>
                  <a:pt x="9515" y="242992"/>
                </a:cubicBezTo>
                <a:lnTo>
                  <a:pt x="284699" y="6563"/>
                </a:lnTo>
                <a:cubicBezTo>
                  <a:pt x="289878" y="2188"/>
                  <a:pt x="296291" y="0"/>
                  <a:pt x="3027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latin typeface="Open Sans" panose="020B0606030504020204" pitchFamily="34" charset="0"/>
              <a:ea typeface="inpin heiti" panose="00000500000000000000" pitchFamily="2" charset="-122"/>
              <a:sym typeface="Open Sans" panose="020B0606030504020204" pitchFamily="34" charset="0"/>
            </a:endParaRPr>
          </a:p>
        </p:txBody>
      </p:sp>
      <p:sp>
        <p:nvSpPr>
          <p:cNvPr id="12" name="同侧圆角矩形 11"/>
          <p:cNvSpPr/>
          <p:nvPr/>
        </p:nvSpPr>
        <p:spPr>
          <a:xfrm>
            <a:off x="5105400" y="4488307"/>
            <a:ext cx="1981200" cy="43627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spc="9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rPr>
              <a:t>汇报人</a:t>
            </a:r>
            <a:endParaRPr lang="zh-CN" altLang="en-US" sz="2000" spc="9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inpin heiti" panose="00000500000000000000" pitchFamily="2" charset="-122"/>
              <a:sym typeface="Open Sans" panose="020B0606030504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93" y="1798955"/>
            <a:ext cx="3807542" cy="810115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inpin heiti" panose="00000500000000000000" pitchFamily="2" charset="-122"/>
              <a:sym typeface="Open Sans" panose="020B0606030504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inpin heiti" panose="00000500000000000000" pitchFamily="2" charset="-122"/>
              <a:sym typeface="Open Sans" panose="020B0606030504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11200" y="518160"/>
            <a:ext cx="10779760" cy="5831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inpin heiti" panose="00000500000000000000" pitchFamily="2" charset="-122"/>
              <a:sym typeface="Open Sans" panose="020B0606030504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571" y="779929"/>
            <a:ext cx="9686042" cy="539675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693920" y="223520"/>
            <a:ext cx="2814320" cy="69596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spc="1000" dirty="0" smtClean="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rPr>
              <a:t>2021.12</a:t>
            </a:r>
            <a:endParaRPr lang="zh-CN" altLang="en-US" sz="2800" spc="1000" dirty="0">
              <a:latin typeface="Open Sans" panose="020B0606030504020204" pitchFamily="34" charset="0"/>
              <a:ea typeface="inpin heiti" panose="00000500000000000000" pitchFamily="2" charset="-122"/>
              <a:sym typeface="Open Sans" panose="020B0606030504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58570" y="1590040"/>
            <a:ext cx="9674860" cy="367792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inpin heiti" panose="00000500000000000000" pitchFamily="2" charset="-122"/>
              <a:sym typeface="Open Sans" panose="020B0606030504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35200" y="2105561"/>
            <a:ext cx="77216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spc="1400" smtClean="0">
                <a:solidFill>
                  <a:schemeClr val="bg1"/>
                </a:solidFill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rPr>
              <a:t>谢谢</a:t>
            </a:r>
            <a:endParaRPr lang="zh-CN" altLang="en-US" sz="8000" spc="1400" dirty="0">
              <a:solidFill>
                <a:schemeClr val="bg1"/>
              </a:solidFill>
              <a:latin typeface="Open Sans" panose="020B0606030504020204" pitchFamily="34" charset="0"/>
              <a:ea typeface="inpin heiti" panose="00000500000000000000" pitchFamily="2" charset="-122"/>
              <a:sym typeface="Open Sans" panose="020B0606030504020204" pitchFamily="34" charset="0"/>
            </a:endParaRPr>
          </a:p>
        </p:txBody>
      </p:sp>
      <p:sp>
        <p:nvSpPr>
          <p:cNvPr id="10" name="îṧḷîḋé"/>
          <p:cNvSpPr txBox="1"/>
          <p:nvPr/>
        </p:nvSpPr>
        <p:spPr>
          <a:xfrm>
            <a:off x="2673102" y="3322043"/>
            <a:ext cx="6856978" cy="37111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 fontScale="850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rPr>
              <a:t>点击点击输入您的文字</a:t>
            </a:r>
            <a:r>
              <a:rPr lang="zh-CN" altLang="en-US" sz="1200" dirty="0" smtClean="0">
                <a:solidFill>
                  <a:schemeClr val="bg1"/>
                </a:solidFill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rPr>
              <a:t>内容</a:t>
            </a:r>
            <a:r>
              <a:rPr lang="zh-CN" altLang="en-US" sz="1200" dirty="0">
                <a:solidFill>
                  <a:schemeClr val="bg1"/>
                </a:solidFill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rPr>
              <a:t>点击点击输入您的文字</a:t>
            </a:r>
            <a:r>
              <a:rPr lang="zh-CN" altLang="en-US" sz="1200" dirty="0" smtClean="0">
                <a:solidFill>
                  <a:schemeClr val="bg1"/>
                </a:solidFill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rPr>
              <a:t>内容</a:t>
            </a:r>
            <a:r>
              <a:rPr lang="zh-CN" altLang="en-US" sz="1200" dirty="0">
                <a:solidFill>
                  <a:schemeClr val="bg1"/>
                </a:solidFill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rPr>
              <a:t>点击点击输入您的文字</a:t>
            </a:r>
            <a:r>
              <a:rPr lang="zh-CN" altLang="en-US" sz="1200" dirty="0" smtClean="0">
                <a:solidFill>
                  <a:schemeClr val="bg1"/>
                </a:solidFill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rPr>
              <a:t>内容</a:t>
            </a:r>
            <a:r>
              <a:rPr lang="zh-CN" altLang="en-US" sz="1200" dirty="0">
                <a:solidFill>
                  <a:schemeClr val="bg1"/>
                </a:solidFill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rPr>
              <a:t>点击点击输入您的文字内容</a:t>
            </a:r>
            <a:endParaRPr lang="en-US" altLang="zh-CN" sz="1200" spc="600" dirty="0">
              <a:solidFill>
                <a:schemeClr val="bg1"/>
              </a:solidFill>
              <a:latin typeface="Open Sans" panose="020B0606030504020204" pitchFamily="34" charset="0"/>
              <a:ea typeface="inpin heiti" panose="00000500000000000000" pitchFamily="2" charset="-122"/>
              <a:sym typeface="Open Sans" panose="020B0606030504020204" pitchFamily="34" charset="0"/>
            </a:endParaRPr>
          </a:p>
        </p:txBody>
      </p:sp>
      <p:sp>
        <p:nvSpPr>
          <p:cNvPr id="11" name="real-state-seller_69916"/>
          <p:cNvSpPr>
            <a:spLocks noChangeAspect="1"/>
          </p:cNvSpPr>
          <p:nvPr/>
        </p:nvSpPr>
        <p:spPr bwMode="auto">
          <a:xfrm>
            <a:off x="5869866" y="3834156"/>
            <a:ext cx="452268" cy="420776"/>
          </a:xfrm>
          <a:custGeom>
            <a:avLst/>
            <a:gdLst>
              <a:gd name="connsiteX0" fmla="*/ 379938 w 605409"/>
              <a:gd name="connsiteY0" fmla="*/ 496076 h 563254"/>
              <a:gd name="connsiteX1" fmla="*/ 394968 w 605409"/>
              <a:gd name="connsiteY1" fmla="*/ 563254 h 563254"/>
              <a:gd name="connsiteX2" fmla="*/ 379938 w 605409"/>
              <a:gd name="connsiteY2" fmla="*/ 563254 h 563254"/>
              <a:gd name="connsiteX3" fmla="*/ 225400 w 605409"/>
              <a:gd name="connsiteY3" fmla="*/ 496076 h 563254"/>
              <a:gd name="connsiteX4" fmla="*/ 225400 w 605409"/>
              <a:gd name="connsiteY4" fmla="*/ 563254 h 563254"/>
              <a:gd name="connsiteX5" fmla="*/ 210440 w 605409"/>
              <a:gd name="connsiteY5" fmla="*/ 563254 h 563254"/>
              <a:gd name="connsiteX6" fmla="*/ 302669 w 605409"/>
              <a:gd name="connsiteY6" fmla="*/ 210640 h 563254"/>
              <a:gd name="connsiteX7" fmla="*/ 232882 w 605409"/>
              <a:gd name="connsiteY7" fmla="*/ 280335 h 563254"/>
              <a:gd name="connsiteX8" fmla="*/ 302669 w 605409"/>
              <a:gd name="connsiteY8" fmla="*/ 363397 h 563254"/>
              <a:gd name="connsiteX9" fmla="*/ 372456 w 605409"/>
              <a:gd name="connsiteY9" fmla="*/ 280335 h 563254"/>
              <a:gd name="connsiteX10" fmla="*/ 302669 w 605409"/>
              <a:gd name="connsiteY10" fmla="*/ 210640 h 563254"/>
              <a:gd name="connsiteX11" fmla="*/ 293746 w 605409"/>
              <a:gd name="connsiteY11" fmla="*/ 102119 h 563254"/>
              <a:gd name="connsiteX12" fmla="*/ 311592 w 605409"/>
              <a:gd name="connsiteY12" fmla="*/ 102119 h 563254"/>
              <a:gd name="connsiteX13" fmla="*/ 519041 w 605409"/>
              <a:gd name="connsiteY13" fmla="*/ 280813 h 563254"/>
              <a:gd name="connsiteX14" fmla="*/ 523821 w 605409"/>
              <a:gd name="connsiteY14" fmla="*/ 291156 h 563254"/>
              <a:gd name="connsiteX15" fmla="*/ 523821 w 605409"/>
              <a:gd name="connsiteY15" fmla="*/ 549570 h 563254"/>
              <a:gd name="connsiteX16" fmla="*/ 510119 w 605409"/>
              <a:gd name="connsiteY16" fmla="*/ 563254 h 563254"/>
              <a:gd name="connsiteX17" fmla="*/ 451485 w 605409"/>
              <a:gd name="connsiteY17" fmla="*/ 563254 h 563254"/>
              <a:gd name="connsiteX18" fmla="*/ 417706 w 605409"/>
              <a:gd name="connsiteY18" fmla="*/ 412407 h 563254"/>
              <a:gd name="connsiteX19" fmla="*/ 404641 w 605409"/>
              <a:gd name="connsiteY19" fmla="*/ 394585 h 563254"/>
              <a:gd name="connsiteX20" fmla="*/ 313185 w 605409"/>
              <a:gd name="connsiteY20" fmla="*/ 369603 h 563254"/>
              <a:gd name="connsiteX21" fmla="*/ 306334 w 605409"/>
              <a:gd name="connsiteY21" fmla="*/ 383287 h 563254"/>
              <a:gd name="connsiteX22" fmla="*/ 306174 w 605409"/>
              <a:gd name="connsiteY22" fmla="*/ 383287 h 563254"/>
              <a:gd name="connsiteX23" fmla="*/ 324816 w 605409"/>
              <a:gd name="connsiteY23" fmla="*/ 527770 h 563254"/>
              <a:gd name="connsiteX24" fmla="*/ 304422 w 605409"/>
              <a:gd name="connsiteY24" fmla="*/ 563254 h 563254"/>
              <a:gd name="connsiteX25" fmla="*/ 300916 w 605409"/>
              <a:gd name="connsiteY25" fmla="*/ 563254 h 563254"/>
              <a:gd name="connsiteX26" fmla="*/ 280522 w 605409"/>
              <a:gd name="connsiteY26" fmla="*/ 527770 h 563254"/>
              <a:gd name="connsiteX27" fmla="*/ 299164 w 605409"/>
              <a:gd name="connsiteY27" fmla="*/ 383287 h 563254"/>
              <a:gd name="connsiteX28" fmla="*/ 299004 w 605409"/>
              <a:gd name="connsiteY28" fmla="*/ 383287 h 563254"/>
              <a:gd name="connsiteX29" fmla="*/ 292153 w 605409"/>
              <a:gd name="connsiteY29" fmla="*/ 369603 h 563254"/>
              <a:gd name="connsiteX30" fmla="*/ 200697 w 605409"/>
              <a:gd name="connsiteY30" fmla="*/ 394585 h 563254"/>
              <a:gd name="connsiteX31" fmla="*/ 187632 w 605409"/>
              <a:gd name="connsiteY31" fmla="*/ 412407 h 563254"/>
              <a:gd name="connsiteX32" fmla="*/ 153853 w 605409"/>
              <a:gd name="connsiteY32" fmla="*/ 563254 h 563254"/>
              <a:gd name="connsiteX33" fmla="*/ 95220 w 605409"/>
              <a:gd name="connsiteY33" fmla="*/ 563254 h 563254"/>
              <a:gd name="connsiteX34" fmla="*/ 81517 w 605409"/>
              <a:gd name="connsiteY34" fmla="*/ 549570 h 563254"/>
              <a:gd name="connsiteX35" fmla="*/ 81517 w 605409"/>
              <a:gd name="connsiteY35" fmla="*/ 291156 h 563254"/>
              <a:gd name="connsiteX36" fmla="*/ 86297 w 605409"/>
              <a:gd name="connsiteY36" fmla="*/ 280813 h 563254"/>
              <a:gd name="connsiteX37" fmla="*/ 302705 w 605409"/>
              <a:gd name="connsiteY37" fmla="*/ 0 h 563254"/>
              <a:gd name="connsiteX38" fmla="*/ 320710 w 605409"/>
              <a:gd name="connsiteY38" fmla="*/ 6563 h 563254"/>
              <a:gd name="connsiteX39" fmla="*/ 595894 w 605409"/>
              <a:gd name="connsiteY39" fmla="*/ 242992 h 563254"/>
              <a:gd name="connsiteX40" fmla="*/ 598762 w 605409"/>
              <a:gd name="connsiteY40" fmla="*/ 281654 h 563254"/>
              <a:gd name="connsiteX41" fmla="*/ 577888 w 605409"/>
              <a:gd name="connsiteY41" fmla="*/ 291200 h 563254"/>
              <a:gd name="connsiteX42" fmla="*/ 560042 w 605409"/>
              <a:gd name="connsiteY42" fmla="*/ 284677 h 563254"/>
              <a:gd name="connsiteX43" fmla="*/ 302705 w 605409"/>
              <a:gd name="connsiteY43" fmla="*/ 63682 h 563254"/>
              <a:gd name="connsiteX44" fmla="*/ 45367 w 605409"/>
              <a:gd name="connsiteY44" fmla="*/ 284677 h 563254"/>
              <a:gd name="connsiteX45" fmla="*/ 6647 w 605409"/>
              <a:gd name="connsiteY45" fmla="*/ 281654 h 563254"/>
              <a:gd name="connsiteX46" fmla="*/ 9515 w 605409"/>
              <a:gd name="connsiteY46" fmla="*/ 242992 h 563254"/>
              <a:gd name="connsiteX47" fmla="*/ 284699 w 605409"/>
              <a:gd name="connsiteY47" fmla="*/ 6563 h 563254"/>
              <a:gd name="connsiteX48" fmla="*/ 302705 w 605409"/>
              <a:gd name="connsiteY48" fmla="*/ 0 h 56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05409" h="563254">
                <a:moveTo>
                  <a:pt x="379938" y="496076"/>
                </a:moveTo>
                <a:lnTo>
                  <a:pt x="394968" y="563254"/>
                </a:lnTo>
                <a:lnTo>
                  <a:pt x="379938" y="563254"/>
                </a:lnTo>
                <a:close/>
                <a:moveTo>
                  <a:pt x="225400" y="496076"/>
                </a:moveTo>
                <a:lnTo>
                  <a:pt x="225400" y="563254"/>
                </a:lnTo>
                <a:lnTo>
                  <a:pt x="210440" y="563254"/>
                </a:lnTo>
                <a:close/>
                <a:moveTo>
                  <a:pt x="302669" y="210640"/>
                </a:moveTo>
                <a:cubicBezTo>
                  <a:pt x="264111" y="210640"/>
                  <a:pt x="232882" y="241828"/>
                  <a:pt x="232882" y="280335"/>
                </a:cubicBezTo>
                <a:cubicBezTo>
                  <a:pt x="232882" y="318684"/>
                  <a:pt x="264111" y="363397"/>
                  <a:pt x="302669" y="363397"/>
                </a:cubicBezTo>
                <a:cubicBezTo>
                  <a:pt x="341227" y="363397"/>
                  <a:pt x="372456" y="318684"/>
                  <a:pt x="372456" y="280335"/>
                </a:cubicBezTo>
                <a:cubicBezTo>
                  <a:pt x="372456" y="241828"/>
                  <a:pt x="341227" y="210640"/>
                  <a:pt x="302669" y="210640"/>
                </a:cubicBezTo>
                <a:close/>
                <a:moveTo>
                  <a:pt x="293746" y="102119"/>
                </a:moveTo>
                <a:cubicBezTo>
                  <a:pt x="298845" y="97663"/>
                  <a:pt x="306493" y="97663"/>
                  <a:pt x="311592" y="102119"/>
                </a:cubicBezTo>
                <a:lnTo>
                  <a:pt x="519041" y="280813"/>
                </a:lnTo>
                <a:cubicBezTo>
                  <a:pt x="522068" y="283359"/>
                  <a:pt x="523821" y="287178"/>
                  <a:pt x="523821" y="291156"/>
                </a:cubicBezTo>
                <a:lnTo>
                  <a:pt x="523821" y="549570"/>
                </a:lnTo>
                <a:cubicBezTo>
                  <a:pt x="523821" y="557208"/>
                  <a:pt x="517607" y="563254"/>
                  <a:pt x="510119" y="563254"/>
                </a:cubicBezTo>
                <a:lnTo>
                  <a:pt x="451485" y="563254"/>
                </a:lnTo>
                <a:lnTo>
                  <a:pt x="417706" y="412407"/>
                </a:lnTo>
                <a:cubicBezTo>
                  <a:pt x="415954" y="405246"/>
                  <a:pt x="411652" y="398563"/>
                  <a:pt x="404641" y="394585"/>
                </a:cubicBezTo>
                <a:cubicBezTo>
                  <a:pt x="402888" y="393630"/>
                  <a:pt x="364012" y="372308"/>
                  <a:pt x="313185" y="369603"/>
                </a:cubicBezTo>
                <a:lnTo>
                  <a:pt x="306334" y="383287"/>
                </a:lnTo>
                <a:lnTo>
                  <a:pt x="306174" y="383287"/>
                </a:lnTo>
                <a:lnTo>
                  <a:pt x="324816" y="527770"/>
                </a:lnTo>
                <a:lnTo>
                  <a:pt x="304422" y="563254"/>
                </a:lnTo>
                <a:lnTo>
                  <a:pt x="300916" y="563254"/>
                </a:lnTo>
                <a:lnTo>
                  <a:pt x="280522" y="527770"/>
                </a:lnTo>
                <a:lnTo>
                  <a:pt x="299164" y="383287"/>
                </a:lnTo>
                <a:lnTo>
                  <a:pt x="299004" y="383287"/>
                </a:lnTo>
                <a:lnTo>
                  <a:pt x="292153" y="369603"/>
                </a:lnTo>
                <a:cubicBezTo>
                  <a:pt x="241167" y="372308"/>
                  <a:pt x="202450" y="393630"/>
                  <a:pt x="200697" y="394585"/>
                </a:cubicBezTo>
                <a:cubicBezTo>
                  <a:pt x="193686" y="398563"/>
                  <a:pt x="189384" y="405246"/>
                  <a:pt x="187632" y="412407"/>
                </a:cubicBezTo>
                <a:lnTo>
                  <a:pt x="153853" y="563254"/>
                </a:lnTo>
                <a:lnTo>
                  <a:pt x="95220" y="563254"/>
                </a:lnTo>
                <a:cubicBezTo>
                  <a:pt x="87731" y="563254"/>
                  <a:pt x="81517" y="557208"/>
                  <a:pt x="81517" y="549570"/>
                </a:cubicBezTo>
                <a:lnTo>
                  <a:pt x="81517" y="291156"/>
                </a:lnTo>
                <a:cubicBezTo>
                  <a:pt x="81517" y="287178"/>
                  <a:pt x="83270" y="283359"/>
                  <a:pt x="86297" y="280813"/>
                </a:cubicBezTo>
                <a:close/>
                <a:moveTo>
                  <a:pt x="302705" y="0"/>
                </a:moveTo>
                <a:cubicBezTo>
                  <a:pt x="309118" y="0"/>
                  <a:pt x="315531" y="2188"/>
                  <a:pt x="320710" y="6563"/>
                </a:cubicBezTo>
                <a:lnTo>
                  <a:pt x="595894" y="242992"/>
                </a:lnTo>
                <a:cubicBezTo>
                  <a:pt x="607366" y="252856"/>
                  <a:pt x="608641" y="270198"/>
                  <a:pt x="598762" y="281654"/>
                </a:cubicBezTo>
                <a:cubicBezTo>
                  <a:pt x="593344" y="288018"/>
                  <a:pt x="585696" y="291200"/>
                  <a:pt x="577888" y="291200"/>
                </a:cubicBezTo>
                <a:cubicBezTo>
                  <a:pt x="571514" y="291200"/>
                  <a:pt x="565141" y="289132"/>
                  <a:pt x="560042" y="284677"/>
                </a:cubicBezTo>
                <a:lnTo>
                  <a:pt x="302705" y="63682"/>
                </a:lnTo>
                <a:lnTo>
                  <a:pt x="45367" y="284677"/>
                </a:lnTo>
                <a:cubicBezTo>
                  <a:pt x="33895" y="294541"/>
                  <a:pt x="16526" y="293268"/>
                  <a:pt x="6647" y="281654"/>
                </a:cubicBezTo>
                <a:cubicBezTo>
                  <a:pt x="-3232" y="270198"/>
                  <a:pt x="-1957" y="252856"/>
                  <a:pt x="9515" y="242992"/>
                </a:cubicBezTo>
                <a:lnTo>
                  <a:pt x="284699" y="6563"/>
                </a:lnTo>
                <a:cubicBezTo>
                  <a:pt x="289878" y="2188"/>
                  <a:pt x="296291" y="0"/>
                  <a:pt x="3027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latin typeface="Open Sans" panose="020B0606030504020204" pitchFamily="34" charset="0"/>
              <a:ea typeface="inpin heiti" panose="00000500000000000000" pitchFamily="2" charset="-122"/>
              <a:sym typeface="Open Sans" panose="020B0606030504020204" pitchFamily="34" charset="0"/>
            </a:endParaRPr>
          </a:p>
        </p:txBody>
      </p:sp>
      <p:sp>
        <p:nvSpPr>
          <p:cNvPr id="12" name="同侧圆角矩形 11"/>
          <p:cNvSpPr/>
          <p:nvPr/>
        </p:nvSpPr>
        <p:spPr>
          <a:xfrm>
            <a:off x="5105400" y="4488307"/>
            <a:ext cx="1981200" cy="43627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spc="9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inpin heiti" panose="00000500000000000000" pitchFamily="2" charset="-122"/>
              <a:sym typeface="Open Sans" panose="020B0606030504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Open Sans" panose="020B0606030504020204" pitchFamily="34" charset="0"/>
              <a:ea typeface="inpin heiti" panose="00000500000000000000" pitchFamily="2" charset="-122"/>
              <a:sym typeface="Open Sans" panose="020B0606030504020204" pitchFamily="34" charset="0"/>
            </a:endParaRPr>
          </a:p>
        </p:txBody>
      </p:sp>
      <p:sp>
        <p:nvSpPr>
          <p:cNvPr id="4" name="îṣliḋé"/>
          <p:cNvSpPr/>
          <p:nvPr/>
        </p:nvSpPr>
        <p:spPr bwMode="auto">
          <a:xfrm>
            <a:off x="-1" y="-1"/>
            <a:ext cx="12192000" cy="4349271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  <a:prstDash val="sysDash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sz="2800" b="1">
              <a:solidFill>
                <a:schemeClr val="lt1"/>
              </a:solidFill>
              <a:latin typeface="Open Sans" panose="020B0606030504020204" pitchFamily="34" charset="0"/>
              <a:ea typeface="inpin heiti" panose="00000500000000000000" pitchFamily="2" charset="-122"/>
              <a:sym typeface="Open Sans" panose="020B0606030504020204" pitchFamily="34" charset="0"/>
            </a:endParaRPr>
          </a:p>
        </p:txBody>
      </p:sp>
      <p:sp>
        <p:nvSpPr>
          <p:cNvPr id="5" name="íṡḷiḍè"/>
          <p:cNvSpPr/>
          <p:nvPr/>
        </p:nvSpPr>
        <p:spPr bwMode="auto">
          <a:xfrm>
            <a:off x="0" y="3689430"/>
            <a:ext cx="12192000" cy="3168568"/>
          </a:xfrm>
          <a:prstGeom prst="rect">
            <a:avLst/>
          </a:prstGeom>
          <a:solidFill>
            <a:schemeClr val="bg1"/>
          </a:solidFill>
          <a:ln w="3175">
            <a:noFill/>
            <a:prstDash val="sysDash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sz="2800" b="1">
              <a:solidFill>
                <a:schemeClr val="lt1"/>
              </a:solidFill>
              <a:latin typeface="Open Sans" panose="020B0606030504020204" pitchFamily="34" charset="0"/>
              <a:ea typeface="inpin heiti" panose="00000500000000000000" pitchFamily="2" charset="-122"/>
              <a:sym typeface="Open Sans" panose="020B0606030504020204" pitchFamily="34" charset="0"/>
            </a:endParaRPr>
          </a:p>
        </p:txBody>
      </p:sp>
      <p:grpSp>
        <p:nvGrpSpPr>
          <p:cNvPr id="6" name="î$ḷïdê"/>
          <p:cNvGrpSpPr/>
          <p:nvPr/>
        </p:nvGrpSpPr>
        <p:grpSpPr>
          <a:xfrm>
            <a:off x="673100" y="4321307"/>
            <a:ext cx="1733919" cy="1277766"/>
            <a:chOff x="673100" y="4599160"/>
            <a:chExt cx="1733919" cy="1277766"/>
          </a:xfrm>
        </p:grpSpPr>
        <p:sp>
          <p:nvSpPr>
            <p:cNvPr id="34" name="ïṡľîḋê"/>
            <p:cNvSpPr txBox="1"/>
            <p:nvPr/>
          </p:nvSpPr>
          <p:spPr>
            <a:xfrm>
              <a:off x="673100" y="5045924"/>
              <a:ext cx="1733919" cy="8310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Supporting </a:t>
              </a:r>
              <a:r>
                <a:rPr lang="zh-CN" altLang="en-US" sz="11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输入标题</a:t>
              </a:r>
              <a:r>
                <a:rPr lang="en-US" altLang="zh-CN" sz="11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.</a:t>
              </a:r>
              <a:endParaRPr lang="en-US" altLang="zh-CN" sz="800" dirty="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endParaRPr lang="en-US" altLang="zh-CN" sz="800" dirty="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……</a:t>
              </a:r>
              <a:endParaRPr lang="en-US" altLang="zh-CN" sz="1100" dirty="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35" name="iṣļíde"/>
            <p:cNvSpPr/>
            <p:nvPr/>
          </p:nvSpPr>
          <p:spPr>
            <a:xfrm>
              <a:off x="673100" y="4599160"/>
              <a:ext cx="1733919" cy="446763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/>
              <a:r>
                <a:rPr lang="en-US" altLang="zh-CN" sz="2000" b="1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01</a:t>
              </a:r>
              <a:r>
                <a:rPr lang="en-US" altLang="zh-CN" sz="2000" b="1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.</a:t>
              </a:r>
              <a:r>
                <a:rPr lang="zh-CN" altLang="en-US" sz="2000" b="1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输入标题</a:t>
              </a:r>
              <a:endParaRPr lang="zh-CN" altLang="en-US" sz="2000" b="1" dirty="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</p:grpSp>
      <p:grpSp>
        <p:nvGrpSpPr>
          <p:cNvPr id="7" name="íṡ1îḑe"/>
          <p:cNvGrpSpPr/>
          <p:nvPr/>
        </p:nvGrpSpPr>
        <p:grpSpPr>
          <a:xfrm>
            <a:off x="2951070" y="4321307"/>
            <a:ext cx="1733919" cy="1277766"/>
            <a:chOff x="2951070" y="4599160"/>
            <a:chExt cx="1733919" cy="1277766"/>
          </a:xfrm>
        </p:grpSpPr>
        <p:sp>
          <p:nvSpPr>
            <p:cNvPr id="32" name="iṩḻîḑê"/>
            <p:cNvSpPr txBox="1"/>
            <p:nvPr/>
          </p:nvSpPr>
          <p:spPr>
            <a:xfrm>
              <a:off x="2951070" y="5045924"/>
              <a:ext cx="1733919" cy="8310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Supporting </a:t>
              </a:r>
              <a:r>
                <a:rPr lang="zh-CN" altLang="en-US" sz="11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输入标题</a:t>
              </a:r>
              <a:r>
                <a:rPr lang="en-US" altLang="zh-CN" sz="11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.</a:t>
              </a:r>
              <a:endParaRPr lang="en-US" altLang="zh-CN" sz="800" dirty="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endParaRPr lang="en-US" altLang="zh-CN" sz="800" dirty="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……</a:t>
              </a:r>
              <a:endParaRPr lang="en-US" altLang="zh-CN" sz="1100" dirty="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33" name="ïŝľîḓe"/>
            <p:cNvSpPr/>
            <p:nvPr/>
          </p:nvSpPr>
          <p:spPr>
            <a:xfrm>
              <a:off x="2951070" y="4599160"/>
              <a:ext cx="1733919" cy="446763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/>
              <a:r>
                <a:rPr lang="en-US" altLang="zh-CN" sz="2000" b="1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02</a:t>
              </a:r>
              <a:r>
                <a:rPr lang="en-US" altLang="zh-CN" sz="2000" b="1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.</a:t>
              </a:r>
              <a:r>
                <a:rPr lang="zh-CN" altLang="en-US" sz="2000" b="1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输入标题</a:t>
              </a:r>
              <a:endParaRPr lang="zh-CN" altLang="en-US" sz="2000" b="1" dirty="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</p:grpSp>
      <p:grpSp>
        <p:nvGrpSpPr>
          <p:cNvPr id="8" name="ï$ḻîḓe"/>
          <p:cNvGrpSpPr/>
          <p:nvPr/>
        </p:nvGrpSpPr>
        <p:grpSpPr>
          <a:xfrm>
            <a:off x="5229040" y="4321307"/>
            <a:ext cx="1733919" cy="1277766"/>
            <a:chOff x="5229040" y="4599160"/>
            <a:chExt cx="1733919" cy="1277766"/>
          </a:xfrm>
        </p:grpSpPr>
        <p:sp>
          <p:nvSpPr>
            <p:cNvPr id="30" name="îṡľîďe"/>
            <p:cNvSpPr txBox="1"/>
            <p:nvPr/>
          </p:nvSpPr>
          <p:spPr>
            <a:xfrm>
              <a:off x="5229040" y="5045924"/>
              <a:ext cx="1733919" cy="8310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Supporting </a:t>
              </a:r>
              <a:r>
                <a:rPr lang="zh-CN" altLang="en-US" sz="11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输入标题</a:t>
              </a:r>
              <a:r>
                <a:rPr lang="en-US" altLang="zh-CN" sz="11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.</a:t>
              </a:r>
              <a:endParaRPr lang="en-US" altLang="zh-CN" sz="800" dirty="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endParaRPr lang="en-US" altLang="zh-CN" sz="800" dirty="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……</a:t>
              </a:r>
              <a:endParaRPr lang="en-US" altLang="zh-CN" sz="1100" dirty="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31" name="išḷiḑe"/>
            <p:cNvSpPr/>
            <p:nvPr/>
          </p:nvSpPr>
          <p:spPr>
            <a:xfrm>
              <a:off x="5229040" y="4599160"/>
              <a:ext cx="1733919" cy="446763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/>
              <a:r>
                <a:rPr lang="en-US" altLang="zh-CN" sz="2000" b="1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03</a:t>
              </a:r>
              <a:r>
                <a:rPr lang="en-US" altLang="zh-CN" sz="2000" b="1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.</a:t>
              </a:r>
              <a:r>
                <a:rPr lang="zh-CN" altLang="en-US" sz="2000" b="1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输入标题</a:t>
              </a:r>
              <a:endParaRPr lang="zh-CN" altLang="en-US" sz="2000" b="1" dirty="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</p:grpSp>
      <p:grpSp>
        <p:nvGrpSpPr>
          <p:cNvPr id="9" name="iṡļíďè"/>
          <p:cNvGrpSpPr/>
          <p:nvPr/>
        </p:nvGrpSpPr>
        <p:grpSpPr>
          <a:xfrm>
            <a:off x="7507010" y="4321307"/>
            <a:ext cx="1733919" cy="1277766"/>
            <a:chOff x="7507010" y="4599160"/>
            <a:chExt cx="1733919" cy="1277766"/>
          </a:xfrm>
        </p:grpSpPr>
        <p:sp>
          <p:nvSpPr>
            <p:cNvPr id="28" name="íşlïḋé"/>
            <p:cNvSpPr txBox="1"/>
            <p:nvPr/>
          </p:nvSpPr>
          <p:spPr>
            <a:xfrm>
              <a:off x="7507010" y="5045924"/>
              <a:ext cx="1733919" cy="8310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Supporting </a:t>
              </a:r>
              <a:r>
                <a:rPr lang="zh-CN" altLang="en-US" sz="11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输入标题</a:t>
              </a:r>
              <a:r>
                <a:rPr lang="en-US" altLang="zh-CN" sz="11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.</a:t>
              </a:r>
              <a:endParaRPr lang="en-US" altLang="zh-CN" sz="800" dirty="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endParaRPr lang="en-US" altLang="zh-CN" sz="800" dirty="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……</a:t>
              </a:r>
              <a:endParaRPr lang="en-US" altLang="zh-CN" sz="1100" dirty="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29" name="iśľiďê"/>
            <p:cNvSpPr/>
            <p:nvPr/>
          </p:nvSpPr>
          <p:spPr>
            <a:xfrm>
              <a:off x="7507010" y="4599160"/>
              <a:ext cx="1733919" cy="446763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/>
              <a:r>
                <a:rPr lang="en-US" altLang="zh-CN" sz="2000" b="1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04</a:t>
              </a:r>
              <a:r>
                <a:rPr lang="en-US" altLang="zh-CN" sz="2000" b="1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.</a:t>
              </a:r>
              <a:r>
                <a:rPr lang="zh-CN" altLang="en-US" sz="2000" b="1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输入标题</a:t>
              </a:r>
              <a:endParaRPr lang="zh-CN" altLang="en-US" sz="2000" b="1" dirty="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</p:grpSp>
      <p:grpSp>
        <p:nvGrpSpPr>
          <p:cNvPr id="10" name="iśľïḑe"/>
          <p:cNvGrpSpPr/>
          <p:nvPr/>
        </p:nvGrpSpPr>
        <p:grpSpPr>
          <a:xfrm>
            <a:off x="9784981" y="4321307"/>
            <a:ext cx="1733919" cy="1277766"/>
            <a:chOff x="9784981" y="4599160"/>
            <a:chExt cx="1733919" cy="1277766"/>
          </a:xfrm>
        </p:grpSpPr>
        <p:sp>
          <p:nvSpPr>
            <p:cNvPr id="26" name="îŝḷïḋé"/>
            <p:cNvSpPr txBox="1"/>
            <p:nvPr/>
          </p:nvSpPr>
          <p:spPr>
            <a:xfrm>
              <a:off x="9784981" y="5045924"/>
              <a:ext cx="1733919" cy="8310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Supporting </a:t>
              </a:r>
              <a:r>
                <a:rPr lang="zh-CN" altLang="en-US" sz="11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输入标题</a:t>
              </a:r>
              <a:r>
                <a:rPr lang="en-US" altLang="zh-CN" sz="11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.</a:t>
              </a:r>
              <a:endParaRPr lang="en-US" altLang="zh-CN" sz="800" dirty="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endParaRPr lang="en-US" altLang="zh-CN" sz="800" dirty="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……</a:t>
              </a:r>
              <a:endParaRPr lang="en-US" altLang="zh-CN" sz="1100" dirty="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27" name="ïṡļídê"/>
            <p:cNvSpPr/>
            <p:nvPr/>
          </p:nvSpPr>
          <p:spPr>
            <a:xfrm>
              <a:off x="9784981" y="4599160"/>
              <a:ext cx="1733919" cy="446763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/>
              <a:r>
                <a:rPr lang="en-US" altLang="zh-CN" sz="2000" b="1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05</a:t>
              </a:r>
              <a:r>
                <a:rPr lang="en-US" altLang="zh-CN" sz="2000" b="1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.</a:t>
              </a:r>
              <a:r>
                <a:rPr lang="zh-CN" altLang="en-US" sz="2000" b="1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输入标题</a:t>
              </a:r>
              <a:endParaRPr lang="zh-CN" altLang="en-US" sz="2000" b="1" dirty="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</p:grpSp>
      <p:sp>
        <p:nvSpPr>
          <p:cNvPr id="11" name="íṥḷíḋè"/>
          <p:cNvSpPr/>
          <p:nvPr/>
        </p:nvSpPr>
        <p:spPr>
          <a:xfrm>
            <a:off x="1060818" y="3279882"/>
            <a:ext cx="958482" cy="9584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latin typeface="Open Sans" panose="020B0606030504020204" pitchFamily="34" charset="0"/>
              <a:ea typeface="inpin heiti" panose="00000500000000000000" pitchFamily="2" charset="-122"/>
              <a:sym typeface="Open Sans" panose="020B0606030504020204" pitchFamily="34" charset="0"/>
            </a:endParaRPr>
          </a:p>
        </p:txBody>
      </p:sp>
      <p:sp>
        <p:nvSpPr>
          <p:cNvPr id="12" name="íSḻïḋé"/>
          <p:cNvSpPr/>
          <p:nvPr/>
        </p:nvSpPr>
        <p:spPr bwMode="auto">
          <a:xfrm>
            <a:off x="1355971" y="3566074"/>
            <a:ext cx="368176" cy="386100"/>
          </a:xfrm>
          <a:custGeom>
            <a:avLst/>
            <a:gdLst>
              <a:gd name="connsiteX0" fmla="*/ 271981 w 578354"/>
              <a:gd name="connsiteY0" fmla="*/ 340887 h 606510"/>
              <a:gd name="connsiteX1" fmla="*/ 256365 w 578354"/>
              <a:gd name="connsiteY1" fmla="*/ 346409 h 606510"/>
              <a:gd name="connsiteX2" fmla="*/ 251051 w 578354"/>
              <a:gd name="connsiteY2" fmla="*/ 352798 h 606510"/>
              <a:gd name="connsiteX3" fmla="*/ 251051 w 578354"/>
              <a:gd name="connsiteY3" fmla="*/ 368716 h 606510"/>
              <a:gd name="connsiteX4" fmla="*/ 248665 w 578354"/>
              <a:gd name="connsiteY4" fmla="*/ 370449 h 606510"/>
              <a:gd name="connsiteX5" fmla="*/ 247038 w 578354"/>
              <a:gd name="connsiteY5" fmla="*/ 375322 h 606510"/>
              <a:gd name="connsiteX6" fmla="*/ 250509 w 578354"/>
              <a:gd name="connsiteY6" fmla="*/ 409431 h 606510"/>
              <a:gd name="connsiteX7" fmla="*/ 255172 w 578354"/>
              <a:gd name="connsiteY7" fmla="*/ 414954 h 606510"/>
              <a:gd name="connsiteX8" fmla="*/ 256907 w 578354"/>
              <a:gd name="connsiteY8" fmla="*/ 415170 h 606510"/>
              <a:gd name="connsiteX9" fmla="*/ 262004 w 578354"/>
              <a:gd name="connsiteY9" fmla="*/ 412572 h 606510"/>
              <a:gd name="connsiteX10" fmla="*/ 280114 w 578354"/>
              <a:gd name="connsiteY10" fmla="*/ 388749 h 606510"/>
              <a:gd name="connsiteX11" fmla="*/ 281307 w 578354"/>
              <a:gd name="connsiteY11" fmla="*/ 384851 h 606510"/>
              <a:gd name="connsiteX12" fmla="*/ 281307 w 578354"/>
              <a:gd name="connsiteY12" fmla="*/ 346626 h 606510"/>
              <a:gd name="connsiteX13" fmla="*/ 278270 w 578354"/>
              <a:gd name="connsiteY13" fmla="*/ 341104 h 606510"/>
              <a:gd name="connsiteX14" fmla="*/ 271981 w 578354"/>
              <a:gd name="connsiteY14" fmla="*/ 340887 h 606510"/>
              <a:gd name="connsiteX15" fmla="*/ 190755 w 578354"/>
              <a:gd name="connsiteY15" fmla="*/ 340887 h 606510"/>
              <a:gd name="connsiteX16" fmla="*/ 184357 w 578354"/>
              <a:gd name="connsiteY16" fmla="*/ 341104 h 606510"/>
              <a:gd name="connsiteX17" fmla="*/ 181321 w 578354"/>
              <a:gd name="connsiteY17" fmla="*/ 346626 h 606510"/>
              <a:gd name="connsiteX18" fmla="*/ 181212 w 578354"/>
              <a:gd name="connsiteY18" fmla="*/ 384851 h 606510"/>
              <a:gd name="connsiteX19" fmla="*/ 182513 w 578354"/>
              <a:gd name="connsiteY19" fmla="*/ 388749 h 606510"/>
              <a:gd name="connsiteX20" fmla="*/ 200624 w 578354"/>
              <a:gd name="connsiteY20" fmla="*/ 412680 h 606510"/>
              <a:gd name="connsiteX21" fmla="*/ 205721 w 578354"/>
              <a:gd name="connsiteY21" fmla="*/ 415170 h 606510"/>
              <a:gd name="connsiteX22" fmla="*/ 207456 w 578354"/>
              <a:gd name="connsiteY22" fmla="*/ 414954 h 606510"/>
              <a:gd name="connsiteX23" fmla="*/ 212119 w 578354"/>
              <a:gd name="connsiteY23" fmla="*/ 409431 h 606510"/>
              <a:gd name="connsiteX24" fmla="*/ 215589 w 578354"/>
              <a:gd name="connsiteY24" fmla="*/ 375322 h 606510"/>
              <a:gd name="connsiteX25" fmla="*/ 213963 w 578354"/>
              <a:gd name="connsiteY25" fmla="*/ 370449 h 606510"/>
              <a:gd name="connsiteX26" fmla="*/ 211577 w 578354"/>
              <a:gd name="connsiteY26" fmla="*/ 368716 h 606510"/>
              <a:gd name="connsiteX27" fmla="*/ 211577 w 578354"/>
              <a:gd name="connsiteY27" fmla="*/ 352798 h 606510"/>
              <a:gd name="connsiteX28" fmla="*/ 206263 w 578354"/>
              <a:gd name="connsiteY28" fmla="*/ 346409 h 606510"/>
              <a:gd name="connsiteX29" fmla="*/ 190755 w 578354"/>
              <a:gd name="connsiteY29" fmla="*/ 340887 h 606510"/>
              <a:gd name="connsiteX30" fmla="*/ 200624 w 578354"/>
              <a:gd name="connsiteY30" fmla="*/ 168497 h 606510"/>
              <a:gd name="connsiteX31" fmla="*/ 156161 w 578354"/>
              <a:gd name="connsiteY31" fmla="*/ 180300 h 606510"/>
              <a:gd name="connsiteX32" fmla="*/ 152583 w 578354"/>
              <a:gd name="connsiteY32" fmla="*/ 186039 h 606510"/>
              <a:gd name="connsiteX33" fmla="*/ 152583 w 578354"/>
              <a:gd name="connsiteY33" fmla="*/ 197518 h 606510"/>
              <a:gd name="connsiteX34" fmla="*/ 149980 w 578354"/>
              <a:gd name="connsiteY34" fmla="*/ 197518 h 606510"/>
              <a:gd name="connsiteX35" fmla="*/ 143473 w 578354"/>
              <a:gd name="connsiteY35" fmla="*/ 203906 h 606510"/>
              <a:gd name="connsiteX36" fmla="*/ 143473 w 578354"/>
              <a:gd name="connsiteY36" fmla="*/ 214410 h 606510"/>
              <a:gd name="connsiteX37" fmla="*/ 146401 w 578354"/>
              <a:gd name="connsiteY37" fmla="*/ 219824 h 606510"/>
              <a:gd name="connsiteX38" fmla="*/ 152691 w 578354"/>
              <a:gd name="connsiteY38" fmla="*/ 223831 h 606510"/>
              <a:gd name="connsiteX39" fmla="*/ 153016 w 578354"/>
              <a:gd name="connsiteY39" fmla="*/ 226538 h 606510"/>
              <a:gd name="connsiteX40" fmla="*/ 176007 w 578354"/>
              <a:gd name="connsiteY40" fmla="*/ 279598 h 606510"/>
              <a:gd name="connsiteX41" fmla="*/ 214071 w 578354"/>
              <a:gd name="connsiteY41" fmla="*/ 312516 h 606510"/>
              <a:gd name="connsiteX42" fmla="*/ 248557 w 578354"/>
              <a:gd name="connsiteY42" fmla="*/ 312516 h 606510"/>
              <a:gd name="connsiteX43" fmla="*/ 286621 w 578354"/>
              <a:gd name="connsiteY43" fmla="*/ 279598 h 606510"/>
              <a:gd name="connsiteX44" fmla="*/ 309611 w 578354"/>
              <a:gd name="connsiteY44" fmla="*/ 226538 h 606510"/>
              <a:gd name="connsiteX45" fmla="*/ 309936 w 578354"/>
              <a:gd name="connsiteY45" fmla="*/ 223831 h 606510"/>
              <a:gd name="connsiteX46" fmla="*/ 316226 w 578354"/>
              <a:gd name="connsiteY46" fmla="*/ 219824 h 606510"/>
              <a:gd name="connsiteX47" fmla="*/ 319154 w 578354"/>
              <a:gd name="connsiteY47" fmla="*/ 214410 h 606510"/>
              <a:gd name="connsiteX48" fmla="*/ 319154 w 578354"/>
              <a:gd name="connsiteY48" fmla="*/ 203906 h 606510"/>
              <a:gd name="connsiteX49" fmla="*/ 312756 w 578354"/>
              <a:gd name="connsiteY49" fmla="*/ 197518 h 606510"/>
              <a:gd name="connsiteX50" fmla="*/ 309177 w 578354"/>
              <a:gd name="connsiteY50" fmla="*/ 197518 h 606510"/>
              <a:gd name="connsiteX51" fmla="*/ 307117 w 578354"/>
              <a:gd name="connsiteY51" fmla="*/ 195352 h 606510"/>
              <a:gd name="connsiteX52" fmla="*/ 301044 w 578354"/>
              <a:gd name="connsiteY52" fmla="*/ 194919 h 606510"/>
              <a:gd name="connsiteX53" fmla="*/ 275668 w 578354"/>
              <a:gd name="connsiteY53" fmla="*/ 200658 h 606510"/>
              <a:gd name="connsiteX54" fmla="*/ 236302 w 578354"/>
              <a:gd name="connsiteY54" fmla="*/ 182791 h 606510"/>
              <a:gd name="connsiteX55" fmla="*/ 200624 w 578354"/>
              <a:gd name="connsiteY55" fmla="*/ 168497 h 606510"/>
              <a:gd name="connsiteX56" fmla="*/ 426321 w 578354"/>
              <a:gd name="connsiteY56" fmla="*/ 71765 h 606510"/>
              <a:gd name="connsiteX57" fmla="*/ 439012 w 578354"/>
              <a:gd name="connsiteY57" fmla="*/ 84331 h 606510"/>
              <a:gd name="connsiteX58" fmla="*/ 439012 w 578354"/>
              <a:gd name="connsiteY58" fmla="*/ 99173 h 606510"/>
              <a:gd name="connsiteX59" fmla="*/ 464721 w 578354"/>
              <a:gd name="connsiteY59" fmla="*/ 112498 h 606510"/>
              <a:gd name="connsiteX60" fmla="*/ 467758 w 578354"/>
              <a:gd name="connsiteY60" fmla="*/ 124306 h 606510"/>
              <a:gd name="connsiteX61" fmla="*/ 459297 w 578354"/>
              <a:gd name="connsiteY61" fmla="*/ 133080 h 606510"/>
              <a:gd name="connsiteX62" fmla="*/ 452789 w 578354"/>
              <a:gd name="connsiteY62" fmla="*/ 135139 h 606510"/>
              <a:gd name="connsiteX63" fmla="*/ 439555 w 578354"/>
              <a:gd name="connsiteY63" fmla="*/ 131455 h 606510"/>
              <a:gd name="connsiteX64" fmla="*/ 425019 w 578354"/>
              <a:gd name="connsiteY64" fmla="*/ 125931 h 606510"/>
              <a:gd name="connsiteX65" fmla="*/ 413738 w 578354"/>
              <a:gd name="connsiteY65" fmla="*/ 132972 h 606510"/>
              <a:gd name="connsiteX66" fmla="*/ 415582 w 578354"/>
              <a:gd name="connsiteY66" fmla="*/ 137197 h 606510"/>
              <a:gd name="connsiteX67" fmla="*/ 426429 w 578354"/>
              <a:gd name="connsiteY67" fmla="*/ 140989 h 606510"/>
              <a:gd name="connsiteX68" fmla="*/ 456043 w 578354"/>
              <a:gd name="connsiteY68" fmla="*/ 149113 h 606510"/>
              <a:gd name="connsiteX69" fmla="*/ 471230 w 578354"/>
              <a:gd name="connsiteY69" fmla="*/ 161355 h 606510"/>
              <a:gd name="connsiteX70" fmla="*/ 477304 w 578354"/>
              <a:gd name="connsiteY70" fmla="*/ 181829 h 606510"/>
              <a:gd name="connsiteX71" fmla="*/ 465480 w 578354"/>
              <a:gd name="connsiteY71" fmla="*/ 209454 h 606510"/>
              <a:gd name="connsiteX72" fmla="*/ 439012 w 578354"/>
              <a:gd name="connsiteY72" fmla="*/ 222020 h 606510"/>
              <a:gd name="connsiteX73" fmla="*/ 439012 w 578354"/>
              <a:gd name="connsiteY73" fmla="*/ 242278 h 606510"/>
              <a:gd name="connsiteX74" fmla="*/ 426321 w 578354"/>
              <a:gd name="connsiteY74" fmla="*/ 254953 h 606510"/>
              <a:gd name="connsiteX75" fmla="*/ 413738 w 578354"/>
              <a:gd name="connsiteY75" fmla="*/ 242278 h 606510"/>
              <a:gd name="connsiteX76" fmla="*/ 413738 w 578354"/>
              <a:gd name="connsiteY76" fmla="*/ 222670 h 606510"/>
              <a:gd name="connsiteX77" fmla="*/ 378158 w 578354"/>
              <a:gd name="connsiteY77" fmla="*/ 202087 h 606510"/>
              <a:gd name="connsiteX78" fmla="*/ 377073 w 578354"/>
              <a:gd name="connsiteY78" fmla="*/ 190171 h 606510"/>
              <a:gd name="connsiteX79" fmla="*/ 386402 w 578354"/>
              <a:gd name="connsiteY79" fmla="*/ 182696 h 606510"/>
              <a:gd name="connsiteX80" fmla="*/ 395948 w 578354"/>
              <a:gd name="connsiteY80" fmla="*/ 180963 h 606510"/>
              <a:gd name="connsiteX81" fmla="*/ 408531 w 578354"/>
              <a:gd name="connsiteY81" fmla="*/ 186163 h 606510"/>
              <a:gd name="connsiteX82" fmla="*/ 426646 w 578354"/>
              <a:gd name="connsiteY82" fmla="*/ 193963 h 606510"/>
              <a:gd name="connsiteX83" fmla="*/ 439555 w 578354"/>
              <a:gd name="connsiteY83" fmla="*/ 187138 h 606510"/>
              <a:gd name="connsiteX84" fmla="*/ 436626 w 578354"/>
              <a:gd name="connsiteY84" fmla="*/ 181504 h 606510"/>
              <a:gd name="connsiteX85" fmla="*/ 425778 w 578354"/>
              <a:gd name="connsiteY85" fmla="*/ 177821 h 606510"/>
              <a:gd name="connsiteX86" fmla="*/ 385534 w 578354"/>
              <a:gd name="connsiteY86" fmla="*/ 161355 h 606510"/>
              <a:gd name="connsiteX87" fmla="*/ 376964 w 578354"/>
              <a:gd name="connsiteY87" fmla="*/ 138280 h 606510"/>
              <a:gd name="connsiteX88" fmla="*/ 386402 w 578354"/>
              <a:gd name="connsiteY88" fmla="*/ 112714 h 606510"/>
              <a:gd name="connsiteX89" fmla="*/ 413738 w 578354"/>
              <a:gd name="connsiteY89" fmla="*/ 98848 h 606510"/>
              <a:gd name="connsiteX90" fmla="*/ 413738 w 578354"/>
              <a:gd name="connsiteY90" fmla="*/ 84331 h 606510"/>
              <a:gd name="connsiteX91" fmla="*/ 426321 w 578354"/>
              <a:gd name="connsiteY91" fmla="*/ 71765 h 606510"/>
              <a:gd name="connsiteX92" fmla="*/ 215047 w 578354"/>
              <a:gd name="connsiteY92" fmla="*/ 46785 h 606510"/>
              <a:gd name="connsiteX93" fmla="*/ 247581 w 578354"/>
              <a:gd name="connsiteY93" fmla="*/ 46785 h 606510"/>
              <a:gd name="connsiteX94" fmla="*/ 347675 w 578354"/>
              <a:gd name="connsiteY94" fmla="*/ 146840 h 606510"/>
              <a:gd name="connsiteX95" fmla="*/ 347675 w 578354"/>
              <a:gd name="connsiteY95" fmla="*/ 178243 h 606510"/>
              <a:gd name="connsiteX96" fmla="*/ 353423 w 578354"/>
              <a:gd name="connsiteY96" fmla="*/ 196110 h 606510"/>
              <a:gd name="connsiteX97" fmla="*/ 353423 w 578354"/>
              <a:gd name="connsiteY97" fmla="*/ 218525 h 606510"/>
              <a:gd name="connsiteX98" fmla="*/ 342362 w 578354"/>
              <a:gd name="connsiteY98" fmla="*/ 242131 h 606510"/>
              <a:gd name="connsiteX99" fmla="*/ 335963 w 578354"/>
              <a:gd name="connsiteY99" fmla="*/ 259132 h 606510"/>
              <a:gd name="connsiteX100" fmla="*/ 314383 w 578354"/>
              <a:gd name="connsiteY100" fmla="*/ 299522 h 606510"/>
              <a:gd name="connsiteX101" fmla="*/ 299743 w 578354"/>
              <a:gd name="connsiteY101" fmla="*/ 318147 h 606510"/>
              <a:gd name="connsiteX102" fmla="*/ 310587 w 578354"/>
              <a:gd name="connsiteY102" fmla="*/ 331683 h 606510"/>
              <a:gd name="connsiteX103" fmla="*/ 382052 w 578354"/>
              <a:gd name="connsiteY103" fmla="*/ 353231 h 606510"/>
              <a:gd name="connsiteX104" fmla="*/ 462627 w 578354"/>
              <a:gd name="connsiteY104" fmla="*/ 587560 h 606510"/>
              <a:gd name="connsiteX105" fmla="*/ 443758 w 578354"/>
              <a:gd name="connsiteY105" fmla="*/ 606510 h 606510"/>
              <a:gd name="connsiteX106" fmla="*/ 18978 w 578354"/>
              <a:gd name="connsiteY106" fmla="*/ 606510 h 606510"/>
              <a:gd name="connsiteX107" fmla="*/ 0 w 578354"/>
              <a:gd name="connsiteY107" fmla="*/ 587560 h 606510"/>
              <a:gd name="connsiteX108" fmla="*/ 217 w 578354"/>
              <a:gd name="connsiteY108" fmla="*/ 584636 h 606510"/>
              <a:gd name="connsiteX109" fmla="*/ 80575 w 578354"/>
              <a:gd name="connsiteY109" fmla="*/ 353231 h 606510"/>
              <a:gd name="connsiteX110" fmla="*/ 152040 w 578354"/>
              <a:gd name="connsiteY110" fmla="*/ 331683 h 606510"/>
              <a:gd name="connsiteX111" fmla="*/ 162885 w 578354"/>
              <a:gd name="connsiteY111" fmla="*/ 318147 h 606510"/>
              <a:gd name="connsiteX112" fmla="*/ 148353 w 578354"/>
              <a:gd name="connsiteY112" fmla="*/ 299522 h 606510"/>
              <a:gd name="connsiteX113" fmla="*/ 126664 w 578354"/>
              <a:gd name="connsiteY113" fmla="*/ 259132 h 606510"/>
              <a:gd name="connsiteX114" fmla="*/ 120266 w 578354"/>
              <a:gd name="connsiteY114" fmla="*/ 242131 h 606510"/>
              <a:gd name="connsiteX115" fmla="*/ 109205 w 578354"/>
              <a:gd name="connsiteY115" fmla="*/ 218525 h 606510"/>
              <a:gd name="connsiteX116" fmla="*/ 109205 w 578354"/>
              <a:gd name="connsiteY116" fmla="*/ 196110 h 606510"/>
              <a:gd name="connsiteX117" fmla="*/ 114952 w 578354"/>
              <a:gd name="connsiteY117" fmla="*/ 178243 h 606510"/>
              <a:gd name="connsiteX118" fmla="*/ 114952 w 578354"/>
              <a:gd name="connsiteY118" fmla="*/ 146840 h 606510"/>
              <a:gd name="connsiteX119" fmla="*/ 215047 w 578354"/>
              <a:gd name="connsiteY119" fmla="*/ 46785 h 606510"/>
              <a:gd name="connsiteX120" fmla="*/ 414825 w 578354"/>
              <a:gd name="connsiteY120" fmla="*/ 0 h 606510"/>
              <a:gd name="connsiteX121" fmla="*/ 578354 w 578354"/>
              <a:gd name="connsiteY121" fmla="*/ 163305 h 606510"/>
              <a:gd name="connsiteX122" fmla="*/ 414825 w 578354"/>
              <a:gd name="connsiteY122" fmla="*/ 326718 h 606510"/>
              <a:gd name="connsiteX123" fmla="*/ 344664 w 578354"/>
              <a:gd name="connsiteY123" fmla="*/ 310907 h 606510"/>
              <a:gd name="connsiteX124" fmla="*/ 360063 w 578354"/>
              <a:gd name="connsiteY124" fmla="*/ 279719 h 606510"/>
              <a:gd name="connsiteX125" fmla="*/ 414825 w 578354"/>
              <a:gd name="connsiteY125" fmla="*/ 291956 h 606510"/>
              <a:gd name="connsiteX126" fmla="*/ 543545 w 578354"/>
              <a:gd name="connsiteY126" fmla="*/ 163305 h 606510"/>
              <a:gd name="connsiteX127" fmla="*/ 414825 w 578354"/>
              <a:gd name="connsiteY127" fmla="*/ 34762 h 606510"/>
              <a:gd name="connsiteX128" fmla="*/ 338808 w 578354"/>
              <a:gd name="connsiteY128" fmla="*/ 59561 h 606510"/>
              <a:gd name="connsiteX129" fmla="*/ 311264 w 578354"/>
              <a:gd name="connsiteY129" fmla="*/ 37036 h 606510"/>
              <a:gd name="connsiteX130" fmla="*/ 414825 w 578354"/>
              <a:gd name="connsiteY130" fmla="*/ 0 h 60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578354" h="606510">
                <a:moveTo>
                  <a:pt x="271981" y="340887"/>
                </a:moveTo>
                <a:cubicBezTo>
                  <a:pt x="266667" y="343702"/>
                  <a:pt x="261461" y="345543"/>
                  <a:pt x="256365" y="346409"/>
                </a:cubicBezTo>
                <a:cubicBezTo>
                  <a:pt x="253328" y="346951"/>
                  <a:pt x="251051" y="349658"/>
                  <a:pt x="251051" y="352798"/>
                </a:cubicBezTo>
                <a:lnTo>
                  <a:pt x="251051" y="368716"/>
                </a:lnTo>
                <a:cubicBezTo>
                  <a:pt x="250183" y="369149"/>
                  <a:pt x="249316" y="369691"/>
                  <a:pt x="248665" y="370449"/>
                </a:cubicBezTo>
                <a:cubicBezTo>
                  <a:pt x="247472" y="371748"/>
                  <a:pt x="246821" y="373589"/>
                  <a:pt x="247038" y="375322"/>
                </a:cubicBezTo>
                <a:lnTo>
                  <a:pt x="250509" y="409431"/>
                </a:lnTo>
                <a:cubicBezTo>
                  <a:pt x="250834" y="412030"/>
                  <a:pt x="252677" y="414196"/>
                  <a:pt x="255172" y="414954"/>
                </a:cubicBezTo>
                <a:cubicBezTo>
                  <a:pt x="255822" y="415062"/>
                  <a:pt x="256365" y="415170"/>
                  <a:pt x="256907" y="415170"/>
                </a:cubicBezTo>
                <a:cubicBezTo>
                  <a:pt x="258859" y="415170"/>
                  <a:pt x="260811" y="414304"/>
                  <a:pt x="262004" y="412572"/>
                </a:cubicBezTo>
                <a:lnTo>
                  <a:pt x="280114" y="388749"/>
                </a:lnTo>
                <a:cubicBezTo>
                  <a:pt x="280873" y="387666"/>
                  <a:pt x="281307" y="386258"/>
                  <a:pt x="281307" y="384851"/>
                </a:cubicBezTo>
                <a:lnTo>
                  <a:pt x="281307" y="346626"/>
                </a:lnTo>
                <a:cubicBezTo>
                  <a:pt x="281307" y="344352"/>
                  <a:pt x="280222" y="342295"/>
                  <a:pt x="278270" y="341104"/>
                </a:cubicBezTo>
                <a:cubicBezTo>
                  <a:pt x="276318" y="339912"/>
                  <a:pt x="273933" y="339912"/>
                  <a:pt x="271981" y="340887"/>
                </a:cubicBezTo>
                <a:close/>
                <a:moveTo>
                  <a:pt x="190755" y="340887"/>
                </a:moveTo>
                <a:cubicBezTo>
                  <a:pt x="188695" y="339912"/>
                  <a:pt x="186309" y="339912"/>
                  <a:pt x="184357" y="341104"/>
                </a:cubicBezTo>
                <a:cubicBezTo>
                  <a:pt x="182513" y="342295"/>
                  <a:pt x="181321" y="344352"/>
                  <a:pt x="181321" y="346626"/>
                </a:cubicBezTo>
                <a:lnTo>
                  <a:pt x="181212" y="384851"/>
                </a:lnTo>
                <a:cubicBezTo>
                  <a:pt x="181212" y="386258"/>
                  <a:pt x="181754" y="387666"/>
                  <a:pt x="182513" y="388749"/>
                </a:cubicBezTo>
                <a:lnTo>
                  <a:pt x="200624" y="412680"/>
                </a:lnTo>
                <a:cubicBezTo>
                  <a:pt x="201817" y="414304"/>
                  <a:pt x="203769" y="415170"/>
                  <a:pt x="205721" y="415170"/>
                </a:cubicBezTo>
                <a:cubicBezTo>
                  <a:pt x="206263" y="415170"/>
                  <a:pt x="206914" y="415062"/>
                  <a:pt x="207456" y="414954"/>
                </a:cubicBezTo>
                <a:cubicBezTo>
                  <a:pt x="209950" y="414196"/>
                  <a:pt x="211794" y="412030"/>
                  <a:pt x="212119" y="409431"/>
                </a:cubicBezTo>
                <a:lnTo>
                  <a:pt x="215589" y="375322"/>
                </a:lnTo>
                <a:cubicBezTo>
                  <a:pt x="215806" y="373589"/>
                  <a:pt x="215264" y="371748"/>
                  <a:pt x="213963" y="370449"/>
                </a:cubicBezTo>
                <a:cubicBezTo>
                  <a:pt x="213312" y="369691"/>
                  <a:pt x="212553" y="369149"/>
                  <a:pt x="211577" y="368716"/>
                </a:cubicBezTo>
                <a:lnTo>
                  <a:pt x="211577" y="352798"/>
                </a:lnTo>
                <a:cubicBezTo>
                  <a:pt x="211577" y="349658"/>
                  <a:pt x="209299" y="346951"/>
                  <a:pt x="206263" y="346409"/>
                </a:cubicBezTo>
                <a:cubicBezTo>
                  <a:pt x="201166" y="345543"/>
                  <a:pt x="195961" y="343702"/>
                  <a:pt x="190755" y="340887"/>
                </a:cubicBezTo>
                <a:close/>
                <a:moveTo>
                  <a:pt x="200624" y="168497"/>
                </a:moveTo>
                <a:cubicBezTo>
                  <a:pt x="182513" y="168497"/>
                  <a:pt x="164945" y="175861"/>
                  <a:pt x="156161" y="180300"/>
                </a:cubicBezTo>
                <a:cubicBezTo>
                  <a:pt x="153884" y="181383"/>
                  <a:pt x="152583" y="183657"/>
                  <a:pt x="152583" y="186039"/>
                </a:cubicBezTo>
                <a:lnTo>
                  <a:pt x="152583" y="197518"/>
                </a:lnTo>
                <a:lnTo>
                  <a:pt x="149980" y="197518"/>
                </a:lnTo>
                <a:cubicBezTo>
                  <a:pt x="146401" y="197518"/>
                  <a:pt x="143473" y="200333"/>
                  <a:pt x="143473" y="203906"/>
                </a:cubicBezTo>
                <a:lnTo>
                  <a:pt x="143473" y="214410"/>
                </a:lnTo>
                <a:cubicBezTo>
                  <a:pt x="143473" y="216576"/>
                  <a:pt x="144666" y="218633"/>
                  <a:pt x="146401" y="219824"/>
                </a:cubicBezTo>
                <a:lnTo>
                  <a:pt x="152691" y="223831"/>
                </a:lnTo>
                <a:lnTo>
                  <a:pt x="153016" y="226538"/>
                </a:lnTo>
                <a:cubicBezTo>
                  <a:pt x="155077" y="241806"/>
                  <a:pt x="163644" y="261731"/>
                  <a:pt x="176007" y="279598"/>
                </a:cubicBezTo>
                <a:cubicBezTo>
                  <a:pt x="191731" y="302338"/>
                  <a:pt x="206480" y="312516"/>
                  <a:pt x="214071" y="312516"/>
                </a:cubicBezTo>
                <a:lnTo>
                  <a:pt x="248557" y="312516"/>
                </a:lnTo>
                <a:cubicBezTo>
                  <a:pt x="256148" y="312516"/>
                  <a:pt x="270896" y="302338"/>
                  <a:pt x="286621" y="279598"/>
                </a:cubicBezTo>
                <a:cubicBezTo>
                  <a:pt x="298984" y="261731"/>
                  <a:pt x="307551" y="241806"/>
                  <a:pt x="309611" y="226538"/>
                </a:cubicBezTo>
                <a:lnTo>
                  <a:pt x="309936" y="223831"/>
                </a:lnTo>
                <a:lnTo>
                  <a:pt x="316226" y="219824"/>
                </a:lnTo>
                <a:cubicBezTo>
                  <a:pt x="318070" y="218633"/>
                  <a:pt x="319154" y="216576"/>
                  <a:pt x="319154" y="214410"/>
                </a:cubicBezTo>
                <a:lnTo>
                  <a:pt x="319154" y="203906"/>
                </a:lnTo>
                <a:cubicBezTo>
                  <a:pt x="319154" y="200333"/>
                  <a:pt x="316226" y="197518"/>
                  <a:pt x="312756" y="197518"/>
                </a:cubicBezTo>
                <a:lnTo>
                  <a:pt x="309177" y="197518"/>
                </a:lnTo>
                <a:cubicBezTo>
                  <a:pt x="308744" y="196651"/>
                  <a:pt x="307984" y="195893"/>
                  <a:pt x="307117" y="195352"/>
                </a:cubicBezTo>
                <a:cubicBezTo>
                  <a:pt x="305382" y="194161"/>
                  <a:pt x="302996" y="193944"/>
                  <a:pt x="301044" y="194919"/>
                </a:cubicBezTo>
                <a:cubicBezTo>
                  <a:pt x="292477" y="198709"/>
                  <a:pt x="283910" y="200658"/>
                  <a:pt x="275668" y="200658"/>
                </a:cubicBezTo>
                <a:cubicBezTo>
                  <a:pt x="261028" y="200658"/>
                  <a:pt x="247797" y="194702"/>
                  <a:pt x="236302" y="182791"/>
                </a:cubicBezTo>
                <a:cubicBezTo>
                  <a:pt x="227193" y="173370"/>
                  <a:pt x="215155" y="168497"/>
                  <a:pt x="200624" y="168497"/>
                </a:cubicBezTo>
                <a:close/>
                <a:moveTo>
                  <a:pt x="426321" y="71765"/>
                </a:moveTo>
                <a:cubicBezTo>
                  <a:pt x="433372" y="71765"/>
                  <a:pt x="439012" y="77398"/>
                  <a:pt x="439012" y="84331"/>
                </a:cubicBezTo>
                <a:lnTo>
                  <a:pt x="439012" y="99173"/>
                </a:lnTo>
                <a:cubicBezTo>
                  <a:pt x="449860" y="101231"/>
                  <a:pt x="458321" y="105564"/>
                  <a:pt x="464721" y="112498"/>
                </a:cubicBezTo>
                <a:cubicBezTo>
                  <a:pt x="467650" y="115639"/>
                  <a:pt x="468843" y="120081"/>
                  <a:pt x="467758" y="124306"/>
                </a:cubicBezTo>
                <a:cubicBezTo>
                  <a:pt x="466565" y="128531"/>
                  <a:pt x="463419" y="131780"/>
                  <a:pt x="459297" y="133080"/>
                </a:cubicBezTo>
                <a:lnTo>
                  <a:pt x="452789" y="135139"/>
                </a:lnTo>
                <a:cubicBezTo>
                  <a:pt x="448016" y="136655"/>
                  <a:pt x="442809" y="135247"/>
                  <a:pt x="439555" y="131455"/>
                </a:cubicBezTo>
                <a:cubicBezTo>
                  <a:pt x="436192" y="127772"/>
                  <a:pt x="431311" y="125931"/>
                  <a:pt x="425019" y="125931"/>
                </a:cubicBezTo>
                <a:cubicBezTo>
                  <a:pt x="419921" y="125931"/>
                  <a:pt x="413738" y="127122"/>
                  <a:pt x="413738" y="132972"/>
                </a:cubicBezTo>
                <a:cubicBezTo>
                  <a:pt x="413738" y="134597"/>
                  <a:pt x="414388" y="136005"/>
                  <a:pt x="415582" y="137197"/>
                </a:cubicBezTo>
                <a:cubicBezTo>
                  <a:pt x="416883" y="138389"/>
                  <a:pt x="420463" y="139689"/>
                  <a:pt x="426429" y="140989"/>
                </a:cubicBezTo>
                <a:cubicBezTo>
                  <a:pt x="440097" y="144022"/>
                  <a:pt x="450077" y="146730"/>
                  <a:pt x="456043" y="149113"/>
                </a:cubicBezTo>
                <a:cubicBezTo>
                  <a:pt x="462118" y="151497"/>
                  <a:pt x="467216" y="155613"/>
                  <a:pt x="471230" y="161355"/>
                </a:cubicBezTo>
                <a:cubicBezTo>
                  <a:pt x="475243" y="167096"/>
                  <a:pt x="477304" y="174030"/>
                  <a:pt x="477304" y="181829"/>
                </a:cubicBezTo>
                <a:cubicBezTo>
                  <a:pt x="477304" y="192771"/>
                  <a:pt x="473291" y="202087"/>
                  <a:pt x="465480" y="209454"/>
                </a:cubicBezTo>
                <a:cubicBezTo>
                  <a:pt x="458863" y="215737"/>
                  <a:pt x="449968" y="219962"/>
                  <a:pt x="439012" y="222020"/>
                </a:cubicBezTo>
                <a:lnTo>
                  <a:pt x="439012" y="242278"/>
                </a:lnTo>
                <a:cubicBezTo>
                  <a:pt x="439012" y="249320"/>
                  <a:pt x="433372" y="254953"/>
                  <a:pt x="426321" y="254953"/>
                </a:cubicBezTo>
                <a:cubicBezTo>
                  <a:pt x="419378" y="254953"/>
                  <a:pt x="413738" y="249320"/>
                  <a:pt x="413738" y="242278"/>
                </a:cubicBezTo>
                <a:lnTo>
                  <a:pt x="413738" y="222670"/>
                </a:lnTo>
                <a:cubicBezTo>
                  <a:pt x="397683" y="220504"/>
                  <a:pt x="385751" y="213571"/>
                  <a:pt x="378158" y="202087"/>
                </a:cubicBezTo>
                <a:cubicBezTo>
                  <a:pt x="375771" y="198512"/>
                  <a:pt x="375337" y="194071"/>
                  <a:pt x="377073" y="190171"/>
                </a:cubicBezTo>
                <a:cubicBezTo>
                  <a:pt x="378700" y="186271"/>
                  <a:pt x="382171" y="183454"/>
                  <a:pt x="386402" y="182696"/>
                </a:cubicBezTo>
                <a:lnTo>
                  <a:pt x="395948" y="180963"/>
                </a:lnTo>
                <a:cubicBezTo>
                  <a:pt x="400721" y="180096"/>
                  <a:pt x="405710" y="182046"/>
                  <a:pt x="408531" y="186163"/>
                </a:cubicBezTo>
                <a:cubicBezTo>
                  <a:pt x="412110" y="191254"/>
                  <a:pt x="418185" y="193963"/>
                  <a:pt x="426646" y="193963"/>
                </a:cubicBezTo>
                <a:cubicBezTo>
                  <a:pt x="439555" y="193963"/>
                  <a:pt x="439555" y="188763"/>
                  <a:pt x="439555" y="187138"/>
                </a:cubicBezTo>
                <a:cubicBezTo>
                  <a:pt x="439555" y="184646"/>
                  <a:pt x="438578" y="182913"/>
                  <a:pt x="436626" y="181504"/>
                </a:cubicBezTo>
                <a:cubicBezTo>
                  <a:pt x="434673" y="180096"/>
                  <a:pt x="430985" y="178905"/>
                  <a:pt x="425778" y="177821"/>
                </a:cubicBezTo>
                <a:cubicBezTo>
                  <a:pt x="404734" y="173488"/>
                  <a:pt x="391283" y="167963"/>
                  <a:pt x="385534" y="161355"/>
                </a:cubicBezTo>
                <a:cubicBezTo>
                  <a:pt x="379785" y="154530"/>
                  <a:pt x="376964" y="147055"/>
                  <a:pt x="376964" y="138280"/>
                </a:cubicBezTo>
                <a:cubicBezTo>
                  <a:pt x="376964" y="128639"/>
                  <a:pt x="380110" y="120081"/>
                  <a:pt x="386402" y="112714"/>
                </a:cubicBezTo>
                <a:cubicBezTo>
                  <a:pt x="392368" y="105564"/>
                  <a:pt x="401588" y="100906"/>
                  <a:pt x="413738" y="98848"/>
                </a:cubicBezTo>
                <a:lnTo>
                  <a:pt x="413738" y="84331"/>
                </a:lnTo>
                <a:cubicBezTo>
                  <a:pt x="413738" y="77398"/>
                  <a:pt x="419378" y="71765"/>
                  <a:pt x="426321" y="71765"/>
                </a:cubicBezTo>
                <a:close/>
                <a:moveTo>
                  <a:pt x="215047" y="46785"/>
                </a:moveTo>
                <a:lnTo>
                  <a:pt x="247581" y="46785"/>
                </a:lnTo>
                <a:cubicBezTo>
                  <a:pt x="302779" y="46785"/>
                  <a:pt x="347675" y="91723"/>
                  <a:pt x="347675" y="146840"/>
                </a:cubicBezTo>
                <a:lnTo>
                  <a:pt x="347675" y="178243"/>
                </a:lnTo>
                <a:cubicBezTo>
                  <a:pt x="351471" y="183441"/>
                  <a:pt x="353423" y="189721"/>
                  <a:pt x="353423" y="196110"/>
                </a:cubicBezTo>
                <a:lnTo>
                  <a:pt x="353423" y="218525"/>
                </a:lnTo>
                <a:cubicBezTo>
                  <a:pt x="353423" y="227621"/>
                  <a:pt x="349302" y="236284"/>
                  <a:pt x="342362" y="242131"/>
                </a:cubicBezTo>
                <a:cubicBezTo>
                  <a:pt x="340626" y="247654"/>
                  <a:pt x="338458" y="253393"/>
                  <a:pt x="335963" y="259132"/>
                </a:cubicBezTo>
                <a:cubicBezTo>
                  <a:pt x="330758" y="272559"/>
                  <a:pt x="323275" y="286528"/>
                  <a:pt x="314383" y="299522"/>
                </a:cubicBezTo>
                <a:cubicBezTo>
                  <a:pt x="310587" y="305045"/>
                  <a:pt x="305599" y="311650"/>
                  <a:pt x="299743" y="318147"/>
                </a:cubicBezTo>
                <a:cubicBezTo>
                  <a:pt x="305056" y="321937"/>
                  <a:pt x="308852" y="326485"/>
                  <a:pt x="310587" y="331683"/>
                </a:cubicBezTo>
                <a:lnTo>
                  <a:pt x="382052" y="353231"/>
                </a:lnTo>
                <a:cubicBezTo>
                  <a:pt x="432263" y="367742"/>
                  <a:pt x="462627" y="578464"/>
                  <a:pt x="462627" y="587560"/>
                </a:cubicBezTo>
                <a:cubicBezTo>
                  <a:pt x="462627" y="598064"/>
                  <a:pt x="454169" y="606510"/>
                  <a:pt x="443758" y="606510"/>
                </a:cubicBezTo>
                <a:lnTo>
                  <a:pt x="18978" y="606510"/>
                </a:lnTo>
                <a:cubicBezTo>
                  <a:pt x="8459" y="606510"/>
                  <a:pt x="0" y="598064"/>
                  <a:pt x="0" y="587560"/>
                </a:cubicBezTo>
                <a:cubicBezTo>
                  <a:pt x="0" y="586586"/>
                  <a:pt x="109" y="585611"/>
                  <a:pt x="217" y="584636"/>
                </a:cubicBezTo>
                <a:cubicBezTo>
                  <a:pt x="217" y="584636"/>
                  <a:pt x="30365" y="367742"/>
                  <a:pt x="80575" y="353231"/>
                </a:cubicBezTo>
                <a:lnTo>
                  <a:pt x="152040" y="331683"/>
                </a:lnTo>
                <a:cubicBezTo>
                  <a:pt x="153775" y="326485"/>
                  <a:pt x="157571" y="321937"/>
                  <a:pt x="162885" y="318147"/>
                </a:cubicBezTo>
                <a:cubicBezTo>
                  <a:pt x="157029" y="311650"/>
                  <a:pt x="152040" y="305045"/>
                  <a:pt x="148353" y="299522"/>
                </a:cubicBezTo>
                <a:cubicBezTo>
                  <a:pt x="139352" y="286528"/>
                  <a:pt x="131870" y="272559"/>
                  <a:pt x="126664" y="259132"/>
                </a:cubicBezTo>
                <a:cubicBezTo>
                  <a:pt x="124170" y="253393"/>
                  <a:pt x="122001" y="247654"/>
                  <a:pt x="120266" y="242131"/>
                </a:cubicBezTo>
                <a:cubicBezTo>
                  <a:pt x="113325" y="236284"/>
                  <a:pt x="109205" y="227621"/>
                  <a:pt x="109205" y="218525"/>
                </a:cubicBezTo>
                <a:lnTo>
                  <a:pt x="109205" y="196110"/>
                </a:lnTo>
                <a:cubicBezTo>
                  <a:pt x="109205" y="189721"/>
                  <a:pt x="111265" y="183441"/>
                  <a:pt x="114952" y="178243"/>
                </a:cubicBezTo>
                <a:lnTo>
                  <a:pt x="114952" y="146840"/>
                </a:lnTo>
                <a:cubicBezTo>
                  <a:pt x="114952" y="91723"/>
                  <a:pt x="159848" y="46785"/>
                  <a:pt x="215047" y="46785"/>
                </a:cubicBezTo>
                <a:close/>
                <a:moveTo>
                  <a:pt x="414825" y="0"/>
                </a:moveTo>
                <a:cubicBezTo>
                  <a:pt x="504940" y="0"/>
                  <a:pt x="578354" y="73314"/>
                  <a:pt x="578354" y="163305"/>
                </a:cubicBezTo>
                <a:cubicBezTo>
                  <a:pt x="578354" y="253404"/>
                  <a:pt x="504940" y="326718"/>
                  <a:pt x="414825" y="326718"/>
                </a:cubicBezTo>
                <a:cubicBezTo>
                  <a:pt x="389667" y="326718"/>
                  <a:pt x="365918" y="320979"/>
                  <a:pt x="344664" y="310907"/>
                </a:cubicBezTo>
                <a:cubicBezTo>
                  <a:pt x="350737" y="300620"/>
                  <a:pt x="355942" y="290115"/>
                  <a:pt x="360063" y="279719"/>
                </a:cubicBezTo>
                <a:cubicBezTo>
                  <a:pt x="376654" y="287516"/>
                  <a:pt x="395198" y="291956"/>
                  <a:pt x="414825" y="291956"/>
                </a:cubicBezTo>
                <a:cubicBezTo>
                  <a:pt x="485854" y="291956"/>
                  <a:pt x="543545" y="234236"/>
                  <a:pt x="543545" y="163305"/>
                </a:cubicBezTo>
                <a:cubicBezTo>
                  <a:pt x="543545" y="92482"/>
                  <a:pt x="485854" y="34762"/>
                  <a:pt x="414825" y="34762"/>
                </a:cubicBezTo>
                <a:cubicBezTo>
                  <a:pt x="386414" y="34762"/>
                  <a:pt x="360171" y="43967"/>
                  <a:pt x="338808" y="59561"/>
                </a:cubicBezTo>
                <a:cubicBezTo>
                  <a:pt x="330675" y="50897"/>
                  <a:pt x="321458" y="43317"/>
                  <a:pt x="311264" y="37036"/>
                </a:cubicBezTo>
                <a:cubicBezTo>
                  <a:pt x="339459" y="13861"/>
                  <a:pt x="375570" y="0"/>
                  <a:pt x="4148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latin typeface="Open Sans" panose="020B0606030504020204" pitchFamily="34" charset="0"/>
              <a:ea typeface="inpin heiti" panose="00000500000000000000" pitchFamily="2" charset="-122"/>
              <a:sym typeface="Open Sans" panose="020B0606030504020204" pitchFamily="34" charset="0"/>
            </a:endParaRPr>
          </a:p>
        </p:txBody>
      </p:sp>
      <p:sp>
        <p:nvSpPr>
          <p:cNvPr id="13" name="îSľïḍè"/>
          <p:cNvSpPr/>
          <p:nvPr/>
        </p:nvSpPr>
        <p:spPr>
          <a:xfrm>
            <a:off x="3338788" y="3279882"/>
            <a:ext cx="958482" cy="9584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latin typeface="Open Sans" panose="020B0606030504020204" pitchFamily="34" charset="0"/>
              <a:ea typeface="inpin heiti" panose="00000500000000000000" pitchFamily="2" charset="-122"/>
              <a:sym typeface="Open Sans" panose="020B0606030504020204" pitchFamily="34" charset="0"/>
            </a:endParaRPr>
          </a:p>
        </p:txBody>
      </p:sp>
      <p:sp>
        <p:nvSpPr>
          <p:cNvPr id="14" name="îṥľîďe"/>
          <p:cNvSpPr/>
          <p:nvPr/>
        </p:nvSpPr>
        <p:spPr bwMode="auto">
          <a:xfrm>
            <a:off x="3627145" y="3566075"/>
            <a:ext cx="381768" cy="386098"/>
          </a:xfrm>
          <a:custGeom>
            <a:avLst/>
            <a:gdLst>
              <a:gd name="connsiteX0" fmla="*/ 532306 w 601689"/>
              <a:gd name="connsiteY0" fmla="*/ 527189 h 608514"/>
              <a:gd name="connsiteX1" fmla="*/ 511921 w 601689"/>
              <a:gd name="connsiteY1" fmla="*/ 568271 h 608514"/>
              <a:gd name="connsiteX2" fmla="*/ 557366 w 601689"/>
              <a:gd name="connsiteY2" fmla="*/ 527189 h 608514"/>
              <a:gd name="connsiteX3" fmla="*/ 484056 w 601689"/>
              <a:gd name="connsiteY3" fmla="*/ 527189 h 608514"/>
              <a:gd name="connsiteX4" fmla="*/ 484056 w 601689"/>
              <a:gd name="connsiteY4" fmla="*/ 572006 h 608514"/>
              <a:gd name="connsiteX5" fmla="*/ 512296 w 601689"/>
              <a:gd name="connsiteY5" fmla="*/ 527189 h 608514"/>
              <a:gd name="connsiteX6" fmla="*/ 436741 w 601689"/>
              <a:gd name="connsiteY6" fmla="*/ 527189 h 608514"/>
              <a:gd name="connsiteX7" fmla="*/ 464980 w 601689"/>
              <a:gd name="connsiteY7" fmla="*/ 571913 h 608514"/>
              <a:gd name="connsiteX8" fmla="*/ 464980 w 601689"/>
              <a:gd name="connsiteY8" fmla="*/ 527189 h 608514"/>
              <a:gd name="connsiteX9" fmla="*/ 391483 w 601689"/>
              <a:gd name="connsiteY9" fmla="*/ 527189 h 608514"/>
              <a:gd name="connsiteX10" fmla="*/ 436928 w 601689"/>
              <a:gd name="connsiteY10" fmla="*/ 568271 h 608514"/>
              <a:gd name="connsiteX11" fmla="*/ 416543 w 601689"/>
              <a:gd name="connsiteY11" fmla="*/ 527189 h 608514"/>
              <a:gd name="connsiteX12" fmla="*/ 536888 w 601689"/>
              <a:gd name="connsiteY12" fmla="*/ 454453 h 608514"/>
              <a:gd name="connsiteX13" fmla="*/ 539132 w 601689"/>
              <a:gd name="connsiteY13" fmla="*/ 481344 h 608514"/>
              <a:gd name="connsiteX14" fmla="*/ 536888 w 601689"/>
              <a:gd name="connsiteY14" fmla="*/ 508234 h 608514"/>
              <a:gd name="connsiteX15" fmla="*/ 565408 w 601689"/>
              <a:gd name="connsiteY15" fmla="*/ 508234 h 608514"/>
              <a:gd name="connsiteX16" fmla="*/ 569335 w 601689"/>
              <a:gd name="connsiteY16" fmla="*/ 481344 h 608514"/>
              <a:gd name="connsiteX17" fmla="*/ 565408 w 601689"/>
              <a:gd name="connsiteY17" fmla="*/ 454453 h 608514"/>
              <a:gd name="connsiteX18" fmla="*/ 484056 w 601689"/>
              <a:gd name="connsiteY18" fmla="*/ 454453 h 608514"/>
              <a:gd name="connsiteX19" fmla="*/ 484056 w 601689"/>
              <a:gd name="connsiteY19" fmla="*/ 508234 h 608514"/>
              <a:gd name="connsiteX20" fmla="*/ 517532 w 601689"/>
              <a:gd name="connsiteY20" fmla="*/ 508234 h 608514"/>
              <a:gd name="connsiteX21" fmla="*/ 520057 w 601689"/>
              <a:gd name="connsiteY21" fmla="*/ 481344 h 608514"/>
              <a:gd name="connsiteX22" fmla="*/ 517438 w 601689"/>
              <a:gd name="connsiteY22" fmla="*/ 454453 h 608514"/>
              <a:gd name="connsiteX23" fmla="*/ 431411 w 601689"/>
              <a:gd name="connsiteY23" fmla="*/ 454360 h 608514"/>
              <a:gd name="connsiteX24" fmla="*/ 428886 w 601689"/>
              <a:gd name="connsiteY24" fmla="*/ 481250 h 608514"/>
              <a:gd name="connsiteX25" fmla="*/ 431505 w 601689"/>
              <a:gd name="connsiteY25" fmla="*/ 508141 h 608514"/>
              <a:gd name="connsiteX26" fmla="*/ 464980 w 601689"/>
              <a:gd name="connsiteY26" fmla="*/ 508141 h 608514"/>
              <a:gd name="connsiteX27" fmla="*/ 464980 w 601689"/>
              <a:gd name="connsiteY27" fmla="*/ 454360 h 608514"/>
              <a:gd name="connsiteX28" fmla="*/ 383535 w 601689"/>
              <a:gd name="connsiteY28" fmla="*/ 454360 h 608514"/>
              <a:gd name="connsiteX29" fmla="*/ 379701 w 601689"/>
              <a:gd name="connsiteY29" fmla="*/ 481250 h 608514"/>
              <a:gd name="connsiteX30" fmla="*/ 383535 w 601689"/>
              <a:gd name="connsiteY30" fmla="*/ 508141 h 608514"/>
              <a:gd name="connsiteX31" fmla="*/ 412055 w 601689"/>
              <a:gd name="connsiteY31" fmla="*/ 508141 h 608514"/>
              <a:gd name="connsiteX32" fmla="*/ 409811 w 601689"/>
              <a:gd name="connsiteY32" fmla="*/ 481250 h 608514"/>
              <a:gd name="connsiteX33" fmla="*/ 412055 w 601689"/>
              <a:gd name="connsiteY33" fmla="*/ 454360 h 608514"/>
              <a:gd name="connsiteX34" fmla="*/ 511921 w 601689"/>
              <a:gd name="connsiteY34" fmla="*/ 394323 h 608514"/>
              <a:gd name="connsiteX35" fmla="*/ 532306 w 601689"/>
              <a:gd name="connsiteY35" fmla="*/ 435406 h 608514"/>
              <a:gd name="connsiteX36" fmla="*/ 557366 w 601689"/>
              <a:gd name="connsiteY36" fmla="*/ 435406 h 608514"/>
              <a:gd name="connsiteX37" fmla="*/ 511921 w 601689"/>
              <a:gd name="connsiteY37" fmla="*/ 394323 h 608514"/>
              <a:gd name="connsiteX38" fmla="*/ 436928 w 601689"/>
              <a:gd name="connsiteY38" fmla="*/ 394323 h 608514"/>
              <a:gd name="connsiteX39" fmla="*/ 391483 w 601689"/>
              <a:gd name="connsiteY39" fmla="*/ 435406 h 608514"/>
              <a:gd name="connsiteX40" fmla="*/ 416543 w 601689"/>
              <a:gd name="connsiteY40" fmla="*/ 435406 h 608514"/>
              <a:gd name="connsiteX41" fmla="*/ 436928 w 601689"/>
              <a:gd name="connsiteY41" fmla="*/ 394323 h 608514"/>
              <a:gd name="connsiteX42" fmla="*/ 484056 w 601689"/>
              <a:gd name="connsiteY42" fmla="*/ 390775 h 608514"/>
              <a:gd name="connsiteX43" fmla="*/ 484056 w 601689"/>
              <a:gd name="connsiteY43" fmla="*/ 435406 h 608514"/>
              <a:gd name="connsiteX44" fmla="*/ 512202 w 601689"/>
              <a:gd name="connsiteY44" fmla="*/ 435406 h 608514"/>
              <a:gd name="connsiteX45" fmla="*/ 484056 w 601689"/>
              <a:gd name="connsiteY45" fmla="*/ 390775 h 608514"/>
              <a:gd name="connsiteX46" fmla="*/ 464980 w 601689"/>
              <a:gd name="connsiteY46" fmla="*/ 390588 h 608514"/>
              <a:gd name="connsiteX47" fmla="*/ 436647 w 601689"/>
              <a:gd name="connsiteY47" fmla="*/ 435406 h 608514"/>
              <a:gd name="connsiteX48" fmla="*/ 464980 w 601689"/>
              <a:gd name="connsiteY48" fmla="*/ 435406 h 608514"/>
              <a:gd name="connsiteX49" fmla="*/ 474425 w 601689"/>
              <a:gd name="connsiteY49" fmla="*/ 354267 h 608514"/>
              <a:gd name="connsiteX50" fmla="*/ 601689 w 601689"/>
              <a:gd name="connsiteY50" fmla="*/ 481344 h 608514"/>
              <a:gd name="connsiteX51" fmla="*/ 474425 w 601689"/>
              <a:gd name="connsiteY51" fmla="*/ 608514 h 608514"/>
              <a:gd name="connsiteX52" fmla="*/ 347160 w 601689"/>
              <a:gd name="connsiteY52" fmla="*/ 481344 h 608514"/>
              <a:gd name="connsiteX53" fmla="*/ 474425 w 601689"/>
              <a:gd name="connsiteY53" fmla="*/ 354267 h 608514"/>
              <a:gd name="connsiteX54" fmla="*/ 156165 w 601689"/>
              <a:gd name="connsiteY54" fmla="*/ 325829 h 608514"/>
              <a:gd name="connsiteX55" fmla="*/ 194606 w 601689"/>
              <a:gd name="connsiteY55" fmla="*/ 447523 h 608514"/>
              <a:gd name="connsiteX56" fmla="*/ 201808 w 601689"/>
              <a:gd name="connsiteY56" fmla="*/ 470405 h 608514"/>
              <a:gd name="connsiteX57" fmla="*/ 201995 w 601689"/>
              <a:gd name="connsiteY57" fmla="*/ 470031 h 608514"/>
              <a:gd name="connsiteX58" fmla="*/ 208355 w 601689"/>
              <a:gd name="connsiteY58" fmla="*/ 489457 h 608514"/>
              <a:gd name="connsiteX59" fmla="*/ 228651 w 601689"/>
              <a:gd name="connsiteY59" fmla="*/ 431926 h 608514"/>
              <a:gd name="connsiteX60" fmla="*/ 242119 w 601689"/>
              <a:gd name="connsiteY60" fmla="*/ 363187 h 608514"/>
              <a:gd name="connsiteX61" fmla="*/ 255588 w 601689"/>
              <a:gd name="connsiteY61" fmla="*/ 431926 h 608514"/>
              <a:gd name="connsiteX62" fmla="*/ 275884 w 601689"/>
              <a:gd name="connsiteY62" fmla="*/ 489457 h 608514"/>
              <a:gd name="connsiteX63" fmla="*/ 282244 w 601689"/>
              <a:gd name="connsiteY63" fmla="*/ 470031 h 608514"/>
              <a:gd name="connsiteX64" fmla="*/ 282431 w 601689"/>
              <a:gd name="connsiteY64" fmla="*/ 470405 h 608514"/>
              <a:gd name="connsiteX65" fmla="*/ 289633 w 601689"/>
              <a:gd name="connsiteY65" fmla="*/ 447523 h 608514"/>
              <a:gd name="connsiteX66" fmla="*/ 328261 w 601689"/>
              <a:gd name="connsiteY66" fmla="*/ 325829 h 608514"/>
              <a:gd name="connsiteX67" fmla="*/ 381666 w 601689"/>
              <a:gd name="connsiteY67" fmla="*/ 355622 h 608514"/>
              <a:gd name="connsiteX68" fmla="*/ 317972 w 601689"/>
              <a:gd name="connsiteY68" fmla="*/ 481332 h 608514"/>
              <a:gd name="connsiteX69" fmla="*/ 342010 w 601689"/>
              <a:gd name="connsiteY69" fmla="*/ 564454 h 608514"/>
              <a:gd name="connsiteX70" fmla="*/ 242213 w 601689"/>
              <a:gd name="connsiteY70" fmla="*/ 573513 h 608514"/>
              <a:gd name="connsiteX71" fmla="*/ 5676 w 601689"/>
              <a:gd name="connsiteY71" fmla="*/ 515982 h 608514"/>
              <a:gd name="connsiteX72" fmla="*/ 438 w 601689"/>
              <a:gd name="connsiteY72" fmla="*/ 465548 h 608514"/>
              <a:gd name="connsiteX73" fmla="*/ 46081 w 601689"/>
              <a:gd name="connsiteY73" fmla="*/ 375982 h 608514"/>
              <a:gd name="connsiteX74" fmla="*/ 156165 w 601689"/>
              <a:gd name="connsiteY74" fmla="*/ 325829 h 608514"/>
              <a:gd name="connsiteX75" fmla="*/ 234643 w 601689"/>
              <a:gd name="connsiteY75" fmla="*/ 435 h 608514"/>
              <a:gd name="connsiteX76" fmla="*/ 296368 w 601689"/>
              <a:gd name="connsiteY76" fmla="*/ 13508 h 608514"/>
              <a:gd name="connsiteX77" fmla="*/ 326389 w 601689"/>
              <a:gd name="connsiteY77" fmla="*/ 41334 h 608514"/>
              <a:gd name="connsiteX78" fmla="*/ 359496 w 601689"/>
              <a:gd name="connsiteY78" fmla="*/ 146104 h 608514"/>
              <a:gd name="connsiteX79" fmla="*/ 355101 w 601689"/>
              <a:gd name="connsiteY79" fmla="*/ 162165 h 608514"/>
              <a:gd name="connsiteX80" fmla="*/ 365669 w 601689"/>
              <a:gd name="connsiteY80" fmla="*/ 206052 h 608514"/>
              <a:gd name="connsiteX81" fmla="*/ 344346 w 601689"/>
              <a:gd name="connsiteY81" fmla="*/ 243029 h 608514"/>
              <a:gd name="connsiteX82" fmla="*/ 269527 w 601689"/>
              <a:gd name="connsiteY82" fmla="*/ 335286 h 608514"/>
              <a:gd name="connsiteX83" fmla="*/ 214816 w 601689"/>
              <a:gd name="connsiteY83" fmla="*/ 335473 h 608514"/>
              <a:gd name="connsiteX84" fmla="*/ 140091 w 601689"/>
              <a:gd name="connsiteY84" fmla="*/ 243029 h 608514"/>
              <a:gd name="connsiteX85" fmla="*/ 118768 w 601689"/>
              <a:gd name="connsiteY85" fmla="*/ 206052 h 608514"/>
              <a:gd name="connsiteX86" fmla="*/ 129804 w 601689"/>
              <a:gd name="connsiteY86" fmla="*/ 162165 h 608514"/>
              <a:gd name="connsiteX87" fmla="*/ 125408 w 601689"/>
              <a:gd name="connsiteY87" fmla="*/ 146104 h 608514"/>
              <a:gd name="connsiteX88" fmla="*/ 125128 w 601689"/>
              <a:gd name="connsiteY88" fmla="*/ 94653 h 608514"/>
              <a:gd name="connsiteX89" fmla="*/ 155242 w 601689"/>
              <a:gd name="connsiteY89" fmla="*/ 41988 h 608514"/>
              <a:gd name="connsiteX90" fmla="*/ 183018 w 601689"/>
              <a:gd name="connsiteY90" fmla="*/ 18924 h 608514"/>
              <a:gd name="connsiteX91" fmla="*/ 210047 w 601689"/>
              <a:gd name="connsiteY91" fmla="*/ 5104 h 608514"/>
              <a:gd name="connsiteX92" fmla="*/ 234643 w 601689"/>
              <a:gd name="connsiteY92" fmla="*/ 435 h 60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01689" h="608514">
                <a:moveTo>
                  <a:pt x="532306" y="527189"/>
                </a:moveTo>
                <a:cubicBezTo>
                  <a:pt x="527163" y="543902"/>
                  <a:pt x="519683" y="557441"/>
                  <a:pt x="511921" y="568271"/>
                </a:cubicBezTo>
                <a:cubicBezTo>
                  <a:pt x="531278" y="559961"/>
                  <a:pt x="547268" y="545489"/>
                  <a:pt x="557366" y="527189"/>
                </a:cubicBezTo>
                <a:close/>
                <a:moveTo>
                  <a:pt x="484056" y="527189"/>
                </a:moveTo>
                <a:lnTo>
                  <a:pt x="484056" y="572006"/>
                </a:lnTo>
                <a:cubicBezTo>
                  <a:pt x="493220" y="562763"/>
                  <a:pt x="504815" y="548103"/>
                  <a:pt x="512296" y="527189"/>
                </a:cubicBezTo>
                <a:close/>
                <a:moveTo>
                  <a:pt x="436741" y="527189"/>
                </a:moveTo>
                <a:cubicBezTo>
                  <a:pt x="444222" y="547823"/>
                  <a:pt x="455723" y="562576"/>
                  <a:pt x="464980" y="571913"/>
                </a:cubicBezTo>
                <a:lnTo>
                  <a:pt x="464980" y="527189"/>
                </a:lnTo>
                <a:close/>
                <a:moveTo>
                  <a:pt x="391483" y="527189"/>
                </a:moveTo>
                <a:cubicBezTo>
                  <a:pt x="401582" y="545489"/>
                  <a:pt x="417572" y="559961"/>
                  <a:pt x="436928" y="568271"/>
                </a:cubicBezTo>
                <a:cubicBezTo>
                  <a:pt x="429167" y="557441"/>
                  <a:pt x="421686" y="543902"/>
                  <a:pt x="416543" y="527189"/>
                </a:cubicBezTo>
                <a:close/>
                <a:moveTo>
                  <a:pt x="536888" y="454453"/>
                </a:moveTo>
                <a:cubicBezTo>
                  <a:pt x="538291" y="462857"/>
                  <a:pt x="539132" y="471820"/>
                  <a:pt x="539132" y="481344"/>
                </a:cubicBezTo>
                <a:cubicBezTo>
                  <a:pt x="539132" y="490961"/>
                  <a:pt x="538291" y="499924"/>
                  <a:pt x="536888" y="508234"/>
                </a:cubicBezTo>
                <a:lnTo>
                  <a:pt x="565408" y="508234"/>
                </a:lnTo>
                <a:cubicBezTo>
                  <a:pt x="567933" y="499644"/>
                  <a:pt x="569335" y="490681"/>
                  <a:pt x="569335" y="481344"/>
                </a:cubicBezTo>
                <a:cubicBezTo>
                  <a:pt x="569335" y="472007"/>
                  <a:pt x="567933" y="462950"/>
                  <a:pt x="565408" y="454453"/>
                </a:cubicBezTo>
                <a:close/>
                <a:moveTo>
                  <a:pt x="484056" y="454453"/>
                </a:moveTo>
                <a:lnTo>
                  <a:pt x="484056" y="508234"/>
                </a:lnTo>
                <a:lnTo>
                  <a:pt x="517532" y="508234"/>
                </a:lnTo>
                <a:cubicBezTo>
                  <a:pt x="519028" y="500018"/>
                  <a:pt x="520057" y="491054"/>
                  <a:pt x="520057" y="481344"/>
                </a:cubicBezTo>
                <a:cubicBezTo>
                  <a:pt x="520057" y="471633"/>
                  <a:pt x="519028" y="462670"/>
                  <a:pt x="517438" y="454453"/>
                </a:cubicBezTo>
                <a:close/>
                <a:moveTo>
                  <a:pt x="431411" y="454360"/>
                </a:moveTo>
                <a:cubicBezTo>
                  <a:pt x="429915" y="462576"/>
                  <a:pt x="428886" y="471540"/>
                  <a:pt x="428886" y="481250"/>
                </a:cubicBezTo>
                <a:cubicBezTo>
                  <a:pt x="428886" y="490961"/>
                  <a:pt x="429915" y="499924"/>
                  <a:pt x="431505" y="508141"/>
                </a:cubicBezTo>
                <a:lnTo>
                  <a:pt x="464980" y="508141"/>
                </a:lnTo>
                <a:lnTo>
                  <a:pt x="464980" y="454360"/>
                </a:lnTo>
                <a:close/>
                <a:moveTo>
                  <a:pt x="383535" y="454360"/>
                </a:moveTo>
                <a:cubicBezTo>
                  <a:pt x="381010" y="462950"/>
                  <a:pt x="379701" y="471913"/>
                  <a:pt x="379701" y="481250"/>
                </a:cubicBezTo>
                <a:cubicBezTo>
                  <a:pt x="379701" y="490587"/>
                  <a:pt x="381010" y="499644"/>
                  <a:pt x="383535" y="508141"/>
                </a:cubicBezTo>
                <a:lnTo>
                  <a:pt x="412055" y="508141"/>
                </a:lnTo>
                <a:cubicBezTo>
                  <a:pt x="410746" y="499831"/>
                  <a:pt x="409811" y="490868"/>
                  <a:pt x="409811" y="481250"/>
                </a:cubicBezTo>
                <a:cubicBezTo>
                  <a:pt x="409811" y="471633"/>
                  <a:pt x="410746" y="462670"/>
                  <a:pt x="412055" y="454360"/>
                </a:cubicBezTo>
                <a:close/>
                <a:moveTo>
                  <a:pt x="511921" y="394323"/>
                </a:moveTo>
                <a:cubicBezTo>
                  <a:pt x="519683" y="405154"/>
                  <a:pt x="527163" y="418786"/>
                  <a:pt x="532306" y="435406"/>
                </a:cubicBezTo>
                <a:lnTo>
                  <a:pt x="557366" y="435406"/>
                </a:lnTo>
                <a:cubicBezTo>
                  <a:pt x="547268" y="417292"/>
                  <a:pt x="531278" y="402726"/>
                  <a:pt x="511921" y="394323"/>
                </a:cubicBezTo>
                <a:close/>
                <a:moveTo>
                  <a:pt x="436928" y="394323"/>
                </a:moveTo>
                <a:cubicBezTo>
                  <a:pt x="417572" y="402726"/>
                  <a:pt x="401582" y="417292"/>
                  <a:pt x="391483" y="435406"/>
                </a:cubicBezTo>
                <a:lnTo>
                  <a:pt x="416543" y="435406"/>
                </a:lnTo>
                <a:cubicBezTo>
                  <a:pt x="421686" y="418786"/>
                  <a:pt x="429167" y="405154"/>
                  <a:pt x="436928" y="394323"/>
                </a:cubicBezTo>
                <a:close/>
                <a:moveTo>
                  <a:pt x="484056" y="390775"/>
                </a:moveTo>
                <a:lnTo>
                  <a:pt x="484056" y="435406"/>
                </a:lnTo>
                <a:lnTo>
                  <a:pt x="512202" y="435406"/>
                </a:lnTo>
                <a:cubicBezTo>
                  <a:pt x="504721" y="414771"/>
                  <a:pt x="493220" y="400112"/>
                  <a:pt x="484056" y="390775"/>
                </a:cubicBezTo>
                <a:close/>
                <a:moveTo>
                  <a:pt x="464980" y="390588"/>
                </a:moveTo>
                <a:cubicBezTo>
                  <a:pt x="455723" y="399832"/>
                  <a:pt x="444128" y="414491"/>
                  <a:pt x="436647" y="435406"/>
                </a:cubicBezTo>
                <a:lnTo>
                  <a:pt x="464980" y="435406"/>
                </a:lnTo>
                <a:close/>
                <a:moveTo>
                  <a:pt x="474425" y="354267"/>
                </a:moveTo>
                <a:cubicBezTo>
                  <a:pt x="544649" y="354267"/>
                  <a:pt x="601689" y="411316"/>
                  <a:pt x="601689" y="481344"/>
                </a:cubicBezTo>
                <a:cubicBezTo>
                  <a:pt x="601689" y="551465"/>
                  <a:pt x="544649" y="608514"/>
                  <a:pt x="474425" y="608514"/>
                </a:cubicBezTo>
                <a:cubicBezTo>
                  <a:pt x="404200" y="608514"/>
                  <a:pt x="347160" y="551465"/>
                  <a:pt x="347160" y="481344"/>
                </a:cubicBezTo>
                <a:cubicBezTo>
                  <a:pt x="347160" y="411316"/>
                  <a:pt x="404200" y="354267"/>
                  <a:pt x="474425" y="354267"/>
                </a:cubicBezTo>
                <a:close/>
                <a:moveTo>
                  <a:pt x="156165" y="325829"/>
                </a:moveTo>
                <a:lnTo>
                  <a:pt x="194606" y="447523"/>
                </a:lnTo>
                <a:lnTo>
                  <a:pt x="201808" y="470405"/>
                </a:lnTo>
                <a:lnTo>
                  <a:pt x="201995" y="470031"/>
                </a:lnTo>
                <a:lnTo>
                  <a:pt x="208355" y="489457"/>
                </a:lnTo>
                <a:lnTo>
                  <a:pt x="228651" y="431926"/>
                </a:lnTo>
                <a:cubicBezTo>
                  <a:pt x="178800" y="362440"/>
                  <a:pt x="238752" y="363094"/>
                  <a:pt x="242119" y="363187"/>
                </a:cubicBezTo>
                <a:cubicBezTo>
                  <a:pt x="245487" y="363094"/>
                  <a:pt x="305439" y="362347"/>
                  <a:pt x="255588" y="431926"/>
                </a:cubicBezTo>
                <a:lnTo>
                  <a:pt x="275884" y="489457"/>
                </a:lnTo>
                <a:lnTo>
                  <a:pt x="282244" y="470031"/>
                </a:lnTo>
                <a:lnTo>
                  <a:pt x="282431" y="470405"/>
                </a:lnTo>
                <a:lnTo>
                  <a:pt x="289633" y="447523"/>
                </a:lnTo>
                <a:lnTo>
                  <a:pt x="328261" y="325829"/>
                </a:lnTo>
                <a:cubicBezTo>
                  <a:pt x="328261" y="325829"/>
                  <a:pt x="349772" y="340866"/>
                  <a:pt x="381666" y="355622"/>
                </a:cubicBezTo>
                <a:cubicBezTo>
                  <a:pt x="343038" y="384108"/>
                  <a:pt x="317972" y="429778"/>
                  <a:pt x="317972" y="481332"/>
                </a:cubicBezTo>
                <a:cubicBezTo>
                  <a:pt x="317972" y="511872"/>
                  <a:pt x="326764" y="540358"/>
                  <a:pt x="342010" y="564454"/>
                </a:cubicBezTo>
                <a:cubicBezTo>
                  <a:pt x="312828" y="569871"/>
                  <a:pt x="279438" y="573513"/>
                  <a:pt x="242213" y="573513"/>
                </a:cubicBezTo>
                <a:cubicBezTo>
                  <a:pt x="94061" y="573420"/>
                  <a:pt x="5676" y="515982"/>
                  <a:pt x="5676" y="515982"/>
                </a:cubicBezTo>
                <a:cubicBezTo>
                  <a:pt x="3057" y="500665"/>
                  <a:pt x="438" y="465548"/>
                  <a:pt x="438" y="465548"/>
                </a:cubicBezTo>
                <a:cubicBezTo>
                  <a:pt x="-1433" y="439771"/>
                  <a:pt x="812" y="387470"/>
                  <a:pt x="46081" y="375982"/>
                </a:cubicBezTo>
                <a:cubicBezTo>
                  <a:pt x="106781" y="360572"/>
                  <a:pt x="156165" y="325829"/>
                  <a:pt x="156165" y="325829"/>
                </a:cubicBezTo>
                <a:close/>
                <a:moveTo>
                  <a:pt x="234643" y="435"/>
                </a:moveTo>
                <a:cubicBezTo>
                  <a:pt x="261484" y="-1806"/>
                  <a:pt x="281779" y="4917"/>
                  <a:pt x="296368" y="13508"/>
                </a:cubicBezTo>
                <a:cubicBezTo>
                  <a:pt x="318159" y="25460"/>
                  <a:pt x="326389" y="41334"/>
                  <a:pt x="326389" y="41334"/>
                </a:cubicBezTo>
                <a:cubicBezTo>
                  <a:pt x="326389" y="41334"/>
                  <a:pt x="376331" y="44883"/>
                  <a:pt x="359496" y="146104"/>
                </a:cubicBezTo>
                <a:cubicBezTo>
                  <a:pt x="358468" y="151426"/>
                  <a:pt x="356971" y="156749"/>
                  <a:pt x="355101" y="162165"/>
                </a:cubicBezTo>
                <a:cubicBezTo>
                  <a:pt x="365108" y="161231"/>
                  <a:pt x="376798" y="167020"/>
                  <a:pt x="365669" y="206052"/>
                </a:cubicBezTo>
                <a:cubicBezTo>
                  <a:pt x="357626" y="234626"/>
                  <a:pt x="350144" y="242563"/>
                  <a:pt x="344346" y="243029"/>
                </a:cubicBezTo>
                <a:cubicBezTo>
                  <a:pt x="339108" y="276925"/>
                  <a:pt x="312080" y="319972"/>
                  <a:pt x="269527" y="335286"/>
                </a:cubicBezTo>
                <a:cubicBezTo>
                  <a:pt x="251945" y="341636"/>
                  <a:pt x="232492" y="341636"/>
                  <a:pt x="214816" y="335473"/>
                </a:cubicBezTo>
                <a:cubicBezTo>
                  <a:pt x="171515" y="320253"/>
                  <a:pt x="145329" y="277019"/>
                  <a:pt x="140091" y="243029"/>
                </a:cubicBezTo>
                <a:cubicBezTo>
                  <a:pt x="134386" y="242656"/>
                  <a:pt x="126904" y="234626"/>
                  <a:pt x="118768" y="206052"/>
                </a:cubicBezTo>
                <a:cubicBezTo>
                  <a:pt x="107732" y="167020"/>
                  <a:pt x="119423" y="161231"/>
                  <a:pt x="129804" y="162165"/>
                </a:cubicBezTo>
                <a:cubicBezTo>
                  <a:pt x="127746" y="156749"/>
                  <a:pt x="126437" y="151426"/>
                  <a:pt x="125408" y="146104"/>
                </a:cubicBezTo>
                <a:cubicBezTo>
                  <a:pt x="121761" y="127895"/>
                  <a:pt x="120919" y="110994"/>
                  <a:pt x="125128" y="94653"/>
                </a:cubicBezTo>
                <a:cubicBezTo>
                  <a:pt x="130271" y="72896"/>
                  <a:pt x="141962" y="55434"/>
                  <a:pt x="155242" y="41988"/>
                </a:cubicBezTo>
                <a:cubicBezTo>
                  <a:pt x="163566" y="33024"/>
                  <a:pt x="173011" y="25273"/>
                  <a:pt x="183018" y="18924"/>
                </a:cubicBezTo>
                <a:cubicBezTo>
                  <a:pt x="191248" y="13321"/>
                  <a:pt x="200227" y="8466"/>
                  <a:pt x="210047" y="5104"/>
                </a:cubicBezTo>
                <a:cubicBezTo>
                  <a:pt x="217809" y="2489"/>
                  <a:pt x="225945" y="809"/>
                  <a:pt x="234643" y="4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latin typeface="Open Sans" panose="020B0606030504020204" pitchFamily="34" charset="0"/>
              <a:ea typeface="inpin heiti" panose="00000500000000000000" pitchFamily="2" charset="-122"/>
              <a:sym typeface="Open Sans" panose="020B0606030504020204" pitchFamily="34" charset="0"/>
            </a:endParaRPr>
          </a:p>
        </p:txBody>
      </p:sp>
      <p:sp>
        <p:nvSpPr>
          <p:cNvPr id="15" name="í$ḷiḋe"/>
          <p:cNvSpPr/>
          <p:nvPr/>
        </p:nvSpPr>
        <p:spPr>
          <a:xfrm>
            <a:off x="5616758" y="3279882"/>
            <a:ext cx="958482" cy="9584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latin typeface="Open Sans" panose="020B0606030504020204" pitchFamily="34" charset="0"/>
              <a:ea typeface="inpin heiti" panose="00000500000000000000" pitchFamily="2" charset="-122"/>
              <a:sym typeface="Open Sans" panose="020B0606030504020204" pitchFamily="34" charset="0"/>
            </a:endParaRPr>
          </a:p>
        </p:txBody>
      </p:sp>
      <p:sp>
        <p:nvSpPr>
          <p:cNvPr id="16" name="î$ḻíḍé"/>
          <p:cNvSpPr/>
          <p:nvPr/>
        </p:nvSpPr>
        <p:spPr bwMode="auto">
          <a:xfrm>
            <a:off x="5921573" y="3566075"/>
            <a:ext cx="348854" cy="386098"/>
          </a:xfrm>
          <a:custGeom>
            <a:avLst/>
            <a:gdLst>
              <a:gd name="connsiteX0" fmla="*/ 502058 w 547470"/>
              <a:gd name="connsiteY0" fmla="*/ 375608 h 605918"/>
              <a:gd name="connsiteX1" fmla="*/ 537368 w 547470"/>
              <a:gd name="connsiteY1" fmla="*/ 384725 h 605918"/>
              <a:gd name="connsiteX2" fmla="*/ 541670 w 547470"/>
              <a:gd name="connsiteY2" fmla="*/ 386780 h 605918"/>
              <a:gd name="connsiteX3" fmla="*/ 546347 w 547470"/>
              <a:gd name="connsiteY3" fmla="*/ 400134 h 605918"/>
              <a:gd name="connsiteX4" fmla="*/ 538210 w 547470"/>
              <a:gd name="connsiteY4" fmla="*/ 418812 h 605918"/>
              <a:gd name="connsiteX5" fmla="*/ 526705 w 547470"/>
              <a:gd name="connsiteY5" fmla="*/ 424508 h 605918"/>
              <a:gd name="connsiteX6" fmla="*/ 503415 w 547470"/>
              <a:gd name="connsiteY6" fmla="*/ 418812 h 605918"/>
              <a:gd name="connsiteX7" fmla="*/ 454402 w 547470"/>
              <a:gd name="connsiteY7" fmla="*/ 421707 h 605918"/>
              <a:gd name="connsiteX8" fmla="*/ 426342 w 547470"/>
              <a:gd name="connsiteY8" fmla="*/ 450844 h 605918"/>
              <a:gd name="connsiteX9" fmla="*/ 426248 w 547470"/>
              <a:gd name="connsiteY9" fmla="*/ 451311 h 605918"/>
              <a:gd name="connsiteX10" fmla="*/ 474325 w 547470"/>
              <a:gd name="connsiteY10" fmla="*/ 451311 h 605918"/>
              <a:gd name="connsiteX11" fmla="*/ 481434 w 547470"/>
              <a:gd name="connsiteY11" fmla="*/ 458408 h 605918"/>
              <a:gd name="connsiteX12" fmla="*/ 481434 w 547470"/>
              <a:gd name="connsiteY12" fmla="*/ 474191 h 605918"/>
              <a:gd name="connsiteX13" fmla="*/ 474325 w 547470"/>
              <a:gd name="connsiteY13" fmla="*/ 481288 h 605918"/>
              <a:gd name="connsiteX14" fmla="*/ 419327 w 547470"/>
              <a:gd name="connsiteY14" fmla="*/ 481288 h 605918"/>
              <a:gd name="connsiteX15" fmla="*/ 419327 w 547470"/>
              <a:gd name="connsiteY15" fmla="*/ 494176 h 605918"/>
              <a:gd name="connsiteX16" fmla="*/ 474325 w 547470"/>
              <a:gd name="connsiteY16" fmla="*/ 494176 h 605918"/>
              <a:gd name="connsiteX17" fmla="*/ 481434 w 547470"/>
              <a:gd name="connsiteY17" fmla="*/ 501273 h 605918"/>
              <a:gd name="connsiteX18" fmla="*/ 481434 w 547470"/>
              <a:gd name="connsiteY18" fmla="*/ 517056 h 605918"/>
              <a:gd name="connsiteX19" fmla="*/ 474325 w 547470"/>
              <a:gd name="connsiteY19" fmla="*/ 524153 h 605918"/>
              <a:gd name="connsiteX20" fmla="*/ 424097 w 547470"/>
              <a:gd name="connsiteY20" fmla="*/ 524153 h 605918"/>
              <a:gd name="connsiteX21" fmla="*/ 458518 w 547470"/>
              <a:gd name="connsiteY21" fmla="*/ 560668 h 605918"/>
              <a:gd name="connsiteX22" fmla="*/ 503321 w 547470"/>
              <a:gd name="connsiteY22" fmla="*/ 561882 h 605918"/>
              <a:gd name="connsiteX23" fmla="*/ 526331 w 547470"/>
              <a:gd name="connsiteY23" fmla="*/ 556185 h 605918"/>
              <a:gd name="connsiteX24" fmla="*/ 538210 w 547470"/>
              <a:gd name="connsiteY24" fmla="*/ 561976 h 605918"/>
              <a:gd name="connsiteX25" fmla="*/ 546347 w 547470"/>
              <a:gd name="connsiteY25" fmla="*/ 580933 h 605918"/>
              <a:gd name="connsiteX26" fmla="*/ 541203 w 547470"/>
              <a:gd name="connsiteY26" fmla="*/ 593914 h 605918"/>
              <a:gd name="connsiteX27" fmla="*/ 522122 w 547470"/>
              <a:gd name="connsiteY27" fmla="*/ 600732 h 605918"/>
              <a:gd name="connsiteX28" fmla="*/ 447387 w 547470"/>
              <a:gd name="connsiteY28" fmla="*/ 599891 h 605918"/>
              <a:gd name="connsiteX29" fmla="*/ 385654 w 547470"/>
              <a:gd name="connsiteY29" fmla="*/ 541243 h 605918"/>
              <a:gd name="connsiteX30" fmla="*/ 380229 w 547470"/>
              <a:gd name="connsiteY30" fmla="*/ 524060 h 605918"/>
              <a:gd name="connsiteX31" fmla="*/ 356752 w 547470"/>
              <a:gd name="connsiteY31" fmla="*/ 524060 h 605918"/>
              <a:gd name="connsiteX32" fmla="*/ 349643 w 547470"/>
              <a:gd name="connsiteY32" fmla="*/ 516962 h 605918"/>
              <a:gd name="connsiteX33" fmla="*/ 349643 w 547470"/>
              <a:gd name="connsiteY33" fmla="*/ 500993 h 605918"/>
              <a:gd name="connsiteX34" fmla="*/ 356752 w 547470"/>
              <a:gd name="connsiteY34" fmla="*/ 493896 h 605918"/>
              <a:gd name="connsiteX35" fmla="*/ 376207 w 547470"/>
              <a:gd name="connsiteY35" fmla="*/ 493896 h 605918"/>
              <a:gd name="connsiteX36" fmla="*/ 376207 w 547470"/>
              <a:gd name="connsiteY36" fmla="*/ 481101 h 605918"/>
              <a:gd name="connsiteX37" fmla="*/ 356752 w 547470"/>
              <a:gd name="connsiteY37" fmla="*/ 481101 h 605918"/>
              <a:gd name="connsiteX38" fmla="*/ 349643 w 547470"/>
              <a:gd name="connsiteY38" fmla="*/ 474004 h 605918"/>
              <a:gd name="connsiteX39" fmla="*/ 349643 w 547470"/>
              <a:gd name="connsiteY39" fmla="*/ 458128 h 605918"/>
              <a:gd name="connsiteX40" fmla="*/ 356752 w 547470"/>
              <a:gd name="connsiteY40" fmla="*/ 451031 h 605918"/>
              <a:gd name="connsiteX41" fmla="*/ 381445 w 547470"/>
              <a:gd name="connsiteY41" fmla="*/ 451031 h 605918"/>
              <a:gd name="connsiteX42" fmla="*/ 382287 w 547470"/>
              <a:gd name="connsiteY42" fmla="*/ 448602 h 605918"/>
              <a:gd name="connsiteX43" fmla="*/ 418111 w 547470"/>
              <a:gd name="connsiteY43" fmla="*/ 395745 h 605918"/>
              <a:gd name="connsiteX44" fmla="*/ 465626 w 547470"/>
              <a:gd name="connsiteY44" fmla="*/ 376227 h 605918"/>
              <a:gd name="connsiteX45" fmla="*/ 502058 w 547470"/>
              <a:gd name="connsiteY45" fmla="*/ 375608 h 605918"/>
              <a:gd name="connsiteX46" fmla="*/ 308821 w 547470"/>
              <a:gd name="connsiteY46" fmla="*/ 314841 h 605918"/>
              <a:gd name="connsiteX47" fmla="*/ 398231 w 547470"/>
              <a:gd name="connsiteY47" fmla="*/ 357992 h 605918"/>
              <a:gd name="connsiteX48" fmla="*/ 412447 w 547470"/>
              <a:gd name="connsiteY48" fmla="*/ 364250 h 605918"/>
              <a:gd name="connsiteX49" fmla="*/ 399915 w 547470"/>
              <a:gd name="connsiteY49" fmla="*/ 372750 h 605918"/>
              <a:gd name="connsiteX50" fmla="*/ 361195 w 547470"/>
              <a:gd name="connsiteY50" fmla="*/ 421785 h 605918"/>
              <a:gd name="connsiteX51" fmla="*/ 356706 w 547470"/>
              <a:gd name="connsiteY51" fmla="*/ 421785 h 605918"/>
              <a:gd name="connsiteX52" fmla="*/ 320231 w 547470"/>
              <a:gd name="connsiteY52" fmla="*/ 458398 h 605918"/>
              <a:gd name="connsiteX53" fmla="*/ 320231 w 547470"/>
              <a:gd name="connsiteY53" fmla="*/ 474183 h 605918"/>
              <a:gd name="connsiteX54" fmla="*/ 322850 w 547470"/>
              <a:gd name="connsiteY54" fmla="*/ 487820 h 605918"/>
              <a:gd name="connsiteX55" fmla="*/ 320231 w 547470"/>
              <a:gd name="connsiteY55" fmla="*/ 501363 h 605918"/>
              <a:gd name="connsiteX56" fmla="*/ 320231 w 547470"/>
              <a:gd name="connsiteY56" fmla="*/ 517148 h 605918"/>
              <a:gd name="connsiteX57" fmla="*/ 321353 w 547470"/>
              <a:gd name="connsiteY57" fmla="*/ 526114 h 605918"/>
              <a:gd name="connsiteX58" fmla="*/ 228950 w 547470"/>
              <a:gd name="connsiteY58" fmla="*/ 526114 h 605918"/>
              <a:gd name="connsiteX59" fmla="*/ 228482 w 547470"/>
              <a:gd name="connsiteY59" fmla="*/ 526114 h 605918"/>
              <a:gd name="connsiteX60" fmla="*/ 0 w 547470"/>
              <a:gd name="connsiteY60" fmla="*/ 526114 h 605918"/>
              <a:gd name="connsiteX61" fmla="*/ 59014 w 547470"/>
              <a:gd name="connsiteY61" fmla="*/ 358179 h 605918"/>
              <a:gd name="connsiteX62" fmla="*/ 148425 w 547470"/>
              <a:gd name="connsiteY62" fmla="*/ 314934 h 605918"/>
              <a:gd name="connsiteX63" fmla="*/ 191540 w 547470"/>
              <a:gd name="connsiteY63" fmla="*/ 451020 h 605918"/>
              <a:gd name="connsiteX64" fmla="*/ 197432 w 547470"/>
              <a:gd name="connsiteY64" fmla="*/ 469513 h 605918"/>
              <a:gd name="connsiteX65" fmla="*/ 216792 w 547470"/>
              <a:gd name="connsiteY65" fmla="*/ 414780 h 605918"/>
              <a:gd name="connsiteX66" fmla="*/ 228389 w 547470"/>
              <a:gd name="connsiteY66" fmla="*/ 350053 h 605918"/>
              <a:gd name="connsiteX67" fmla="*/ 228482 w 547470"/>
              <a:gd name="connsiteY67" fmla="*/ 350053 h 605918"/>
              <a:gd name="connsiteX68" fmla="*/ 228576 w 547470"/>
              <a:gd name="connsiteY68" fmla="*/ 350053 h 605918"/>
              <a:gd name="connsiteX69" fmla="*/ 228763 w 547470"/>
              <a:gd name="connsiteY69" fmla="*/ 350053 h 605918"/>
              <a:gd name="connsiteX70" fmla="*/ 228857 w 547470"/>
              <a:gd name="connsiteY70" fmla="*/ 350053 h 605918"/>
              <a:gd name="connsiteX71" fmla="*/ 240454 w 547470"/>
              <a:gd name="connsiteY71" fmla="*/ 414780 h 605918"/>
              <a:gd name="connsiteX72" fmla="*/ 259813 w 547470"/>
              <a:gd name="connsiteY72" fmla="*/ 469326 h 605918"/>
              <a:gd name="connsiteX73" fmla="*/ 265612 w 547470"/>
              <a:gd name="connsiteY73" fmla="*/ 450926 h 605918"/>
              <a:gd name="connsiteX74" fmla="*/ 221753 w 547470"/>
              <a:gd name="connsiteY74" fmla="*/ 455 h 605918"/>
              <a:gd name="connsiteX75" fmla="*/ 279636 w 547470"/>
              <a:gd name="connsiteY75" fmla="*/ 12689 h 605918"/>
              <a:gd name="connsiteX76" fmla="*/ 307783 w 547470"/>
              <a:gd name="connsiteY76" fmla="*/ 38837 h 605918"/>
              <a:gd name="connsiteX77" fmla="*/ 338735 w 547470"/>
              <a:gd name="connsiteY77" fmla="*/ 136891 h 605918"/>
              <a:gd name="connsiteX78" fmla="*/ 334714 w 547470"/>
              <a:gd name="connsiteY78" fmla="*/ 152019 h 605918"/>
              <a:gd name="connsiteX79" fmla="*/ 344720 w 547470"/>
              <a:gd name="connsiteY79" fmla="*/ 193202 h 605918"/>
              <a:gd name="connsiteX80" fmla="*/ 324709 w 547470"/>
              <a:gd name="connsiteY80" fmla="*/ 227941 h 605918"/>
              <a:gd name="connsiteX81" fmla="*/ 254575 w 547470"/>
              <a:gd name="connsiteY81" fmla="*/ 314509 h 605918"/>
              <a:gd name="connsiteX82" fmla="*/ 203145 w 547470"/>
              <a:gd name="connsiteY82" fmla="*/ 314603 h 605918"/>
              <a:gd name="connsiteX83" fmla="*/ 133198 w 547470"/>
              <a:gd name="connsiteY83" fmla="*/ 227941 h 605918"/>
              <a:gd name="connsiteX84" fmla="*/ 113374 w 547470"/>
              <a:gd name="connsiteY84" fmla="*/ 193296 h 605918"/>
              <a:gd name="connsiteX85" fmla="*/ 123380 w 547470"/>
              <a:gd name="connsiteY85" fmla="*/ 152113 h 605918"/>
              <a:gd name="connsiteX86" fmla="*/ 119359 w 547470"/>
              <a:gd name="connsiteY86" fmla="*/ 137078 h 605918"/>
              <a:gd name="connsiteX87" fmla="*/ 119172 w 547470"/>
              <a:gd name="connsiteY87" fmla="*/ 88704 h 605918"/>
              <a:gd name="connsiteX88" fmla="*/ 147319 w 547470"/>
              <a:gd name="connsiteY88" fmla="*/ 39303 h 605918"/>
              <a:gd name="connsiteX89" fmla="*/ 173408 w 547470"/>
              <a:gd name="connsiteY89" fmla="*/ 17732 h 605918"/>
              <a:gd name="connsiteX90" fmla="*/ 198656 w 547470"/>
              <a:gd name="connsiteY90" fmla="*/ 4844 h 605918"/>
              <a:gd name="connsiteX91" fmla="*/ 221753 w 547470"/>
              <a:gd name="connsiteY91" fmla="*/ 455 h 60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47470" h="605918">
                <a:moveTo>
                  <a:pt x="502058" y="375608"/>
                </a:moveTo>
                <a:cubicBezTo>
                  <a:pt x="514008" y="377114"/>
                  <a:pt x="525770" y="380242"/>
                  <a:pt x="537368" y="384725"/>
                </a:cubicBezTo>
                <a:cubicBezTo>
                  <a:pt x="538864" y="385285"/>
                  <a:pt x="540361" y="385939"/>
                  <a:pt x="541670" y="386780"/>
                </a:cubicBezTo>
                <a:cubicBezTo>
                  <a:pt x="547282" y="390048"/>
                  <a:pt x="548779" y="394157"/>
                  <a:pt x="546347" y="400134"/>
                </a:cubicBezTo>
                <a:cubicBezTo>
                  <a:pt x="543728" y="406391"/>
                  <a:pt x="541109" y="412741"/>
                  <a:pt x="538210" y="418812"/>
                </a:cubicBezTo>
                <a:cubicBezTo>
                  <a:pt x="535871" y="424135"/>
                  <a:pt x="532504" y="425816"/>
                  <a:pt x="526705" y="424508"/>
                </a:cubicBezTo>
                <a:cubicBezTo>
                  <a:pt x="519035" y="422827"/>
                  <a:pt x="511271" y="420399"/>
                  <a:pt x="503415" y="418812"/>
                </a:cubicBezTo>
                <a:cubicBezTo>
                  <a:pt x="486859" y="415450"/>
                  <a:pt x="470490" y="415356"/>
                  <a:pt x="454402" y="421707"/>
                </a:cubicBezTo>
                <a:cubicBezTo>
                  <a:pt x="440559" y="427123"/>
                  <a:pt x="432047" y="437769"/>
                  <a:pt x="426342" y="450844"/>
                </a:cubicBezTo>
                <a:cubicBezTo>
                  <a:pt x="426248" y="450937"/>
                  <a:pt x="426248" y="451031"/>
                  <a:pt x="426248" y="451311"/>
                </a:cubicBezTo>
                <a:lnTo>
                  <a:pt x="474325" y="451311"/>
                </a:lnTo>
                <a:cubicBezTo>
                  <a:pt x="478254" y="451311"/>
                  <a:pt x="481434" y="454579"/>
                  <a:pt x="481434" y="458408"/>
                </a:cubicBezTo>
                <a:lnTo>
                  <a:pt x="481434" y="474191"/>
                </a:lnTo>
                <a:cubicBezTo>
                  <a:pt x="481434" y="478113"/>
                  <a:pt x="478254" y="481288"/>
                  <a:pt x="474325" y="481288"/>
                </a:cubicBezTo>
                <a:lnTo>
                  <a:pt x="419327" y="481288"/>
                </a:lnTo>
                <a:lnTo>
                  <a:pt x="419327" y="494176"/>
                </a:lnTo>
                <a:lnTo>
                  <a:pt x="474325" y="494176"/>
                </a:lnTo>
                <a:cubicBezTo>
                  <a:pt x="478254" y="494176"/>
                  <a:pt x="481434" y="497351"/>
                  <a:pt x="481434" y="501273"/>
                </a:cubicBezTo>
                <a:lnTo>
                  <a:pt x="481434" y="517056"/>
                </a:lnTo>
                <a:cubicBezTo>
                  <a:pt x="481434" y="520885"/>
                  <a:pt x="478254" y="524153"/>
                  <a:pt x="474325" y="524153"/>
                </a:cubicBezTo>
                <a:lnTo>
                  <a:pt x="424097" y="524153"/>
                </a:lnTo>
                <a:cubicBezTo>
                  <a:pt x="430177" y="541430"/>
                  <a:pt x="440091" y="554785"/>
                  <a:pt x="458518" y="560668"/>
                </a:cubicBezTo>
                <a:cubicBezTo>
                  <a:pt x="473390" y="565244"/>
                  <a:pt x="488355" y="564964"/>
                  <a:pt x="503321" y="561882"/>
                </a:cubicBezTo>
                <a:cubicBezTo>
                  <a:pt x="510991" y="560295"/>
                  <a:pt x="518661" y="557866"/>
                  <a:pt x="526331" y="556185"/>
                </a:cubicBezTo>
                <a:cubicBezTo>
                  <a:pt x="532317" y="554785"/>
                  <a:pt x="535684" y="556372"/>
                  <a:pt x="538210" y="561976"/>
                </a:cubicBezTo>
                <a:cubicBezTo>
                  <a:pt x="541109" y="568233"/>
                  <a:pt x="543728" y="574583"/>
                  <a:pt x="546347" y="580933"/>
                </a:cubicBezTo>
                <a:cubicBezTo>
                  <a:pt x="548685" y="586630"/>
                  <a:pt x="547189" y="591113"/>
                  <a:pt x="541203" y="593914"/>
                </a:cubicBezTo>
                <a:cubicBezTo>
                  <a:pt x="535123" y="596622"/>
                  <a:pt x="528575" y="598957"/>
                  <a:pt x="522122" y="600732"/>
                </a:cubicBezTo>
                <a:cubicBezTo>
                  <a:pt x="497148" y="607736"/>
                  <a:pt x="472267" y="607829"/>
                  <a:pt x="447387" y="599891"/>
                </a:cubicBezTo>
                <a:cubicBezTo>
                  <a:pt x="417456" y="590179"/>
                  <a:pt x="397533" y="569820"/>
                  <a:pt x="385654" y="541243"/>
                </a:cubicBezTo>
                <a:cubicBezTo>
                  <a:pt x="383409" y="535640"/>
                  <a:pt x="381913" y="529757"/>
                  <a:pt x="380229" y="524060"/>
                </a:cubicBezTo>
                <a:lnTo>
                  <a:pt x="356752" y="524060"/>
                </a:lnTo>
                <a:cubicBezTo>
                  <a:pt x="352917" y="524060"/>
                  <a:pt x="349643" y="520791"/>
                  <a:pt x="349643" y="516962"/>
                </a:cubicBezTo>
                <a:lnTo>
                  <a:pt x="349643" y="500993"/>
                </a:lnTo>
                <a:cubicBezTo>
                  <a:pt x="349643" y="497164"/>
                  <a:pt x="352917" y="493896"/>
                  <a:pt x="356752" y="493896"/>
                </a:cubicBezTo>
                <a:lnTo>
                  <a:pt x="376207" y="493896"/>
                </a:lnTo>
                <a:lnTo>
                  <a:pt x="376207" y="481101"/>
                </a:lnTo>
                <a:lnTo>
                  <a:pt x="356752" y="481101"/>
                </a:lnTo>
                <a:cubicBezTo>
                  <a:pt x="352917" y="481101"/>
                  <a:pt x="349643" y="477833"/>
                  <a:pt x="349643" y="474004"/>
                </a:cubicBezTo>
                <a:lnTo>
                  <a:pt x="349643" y="458128"/>
                </a:lnTo>
                <a:cubicBezTo>
                  <a:pt x="349643" y="454299"/>
                  <a:pt x="352917" y="451031"/>
                  <a:pt x="356752" y="451031"/>
                </a:cubicBezTo>
                <a:lnTo>
                  <a:pt x="381445" y="451031"/>
                </a:lnTo>
                <a:lnTo>
                  <a:pt x="382287" y="448602"/>
                </a:lnTo>
                <a:cubicBezTo>
                  <a:pt x="389021" y="427403"/>
                  <a:pt x="400526" y="409473"/>
                  <a:pt x="418111" y="395745"/>
                </a:cubicBezTo>
                <a:cubicBezTo>
                  <a:pt x="432047" y="384912"/>
                  <a:pt x="448322" y="378935"/>
                  <a:pt x="465626" y="376227"/>
                </a:cubicBezTo>
                <a:cubicBezTo>
                  <a:pt x="477973" y="374219"/>
                  <a:pt x="490109" y="374102"/>
                  <a:pt x="502058" y="375608"/>
                </a:cubicBezTo>
                <a:close/>
                <a:moveTo>
                  <a:pt x="308821" y="314841"/>
                </a:moveTo>
                <a:cubicBezTo>
                  <a:pt x="308821" y="314841"/>
                  <a:pt x="342209" y="336697"/>
                  <a:pt x="398231" y="357992"/>
                </a:cubicBezTo>
                <a:cubicBezTo>
                  <a:pt x="403469" y="359860"/>
                  <a:pt x="408051" y="362009"/>
                  <a:pt x="412447" y="364250"/>
                </a:cubicBezTo>
                <a:cubicBezTo>
                  <a:pt x="408051" y="366865"/>
                  <a:pt x="403936" y="369574"/>
                  <a:pt x="399915" y="372750"/>
                </a:cubicBezTo>
                <a:cubicBezTo>
                  <a:pt x="383267" y="385639"/>
                  <a:pt x="370267" y="402078"/>
                  <a:pt x="361195" y="421785"/>
                </a:cubicBezTo>
                <a:lnTo>
                  <a:pt x="356706" y="421785"/>
                </a:lnTo>
                <a:cubicBezTo>
                  <a:pt x="336504" y="421785"/>
                  <a:pt x="320137" y="438224"/>
                  <a:pt x="320231" y="458398"/>
                </a:cubicBezTo>
                <a:lnTo>
                  <a:pt x="320231" y="474183"/>
                </a:lnTo>
                <a:cubicBezTo>
                  <a:pt x="320231" y="479040"/>
                  <a:pt x="321260" y="483523"/>
                  <a:pt x="322850" y="487820"/>
                </a:cubicBezTo>
                <a:cubicBezTo>
                  <a:pt x="321166" y="492023"/>
                  <a:pt x="320231" y="496599"/>
                  <a:pt x="320231" y="501363"/>
                </a:cubicBezTo>
                <a:lnTo>
                  <a:pt x="320231" y="517148"/>
                </a:lnTo>
                <a:cubicBezTo>
                  <a:pt x="320231" y="520323"/>
                  <a:pt x="320605" y="523312"/>
                  <a:pt x="321353" y="526114"/>
                </a:cubicBezTo>
                <a:lnTo>
                  <a:pt x="228950" y="526114"/>
                </a:lnTo>
                <a:lnTo>
                  <a:pt x="228482" y="526114"/>
                </a:lnTo>
                <a:lnTo>
                  <a:pt x="0" y="526114"/>
                </a:lnTo>
                <a:cubicBezTo>
                  <a:pt x="1309" y="431125"/>
                  <a:pt x="-2619" y="380595"/>
                  <a:pt x="59014" y="358179"/>
                </a:cubicBezTo>
                <a:cubicBezTo>
                  <a:pt x="114849" y="336697"/>
                  <a:pt x="148425" y="314934"/>
                  <a:pt x="148425" y="314934"/>
                </a:cubicBezTo>
                <a:lnTo>
                  <a:pt x="191540" y="451020"/>
                </a:lnTo>
                <a:lnTo>
                  <a:pt x="197432" y="469513"/>
                </a:lnTo>
                <a:lnTo>
                  <a:pt x="216792" y="414780"/>
                </a:lnTo>
                <a:cubicBezTo>
                  <a:pt x="172367" y="353042"/>
                  <a:pt x="220159" y="350053"/>
                  <a:pt x="228389" y="350053"/>
                </a:cubicBezTo>
                <a:lnTo>
                  <a:pt x="228482" y="350053"/>
                </a:lnTo>
                <a:lnTo>
                  <a:pt x="228576" y="350053"/>
                </a:lnTo>
                <a:lnTo>
                  <a:pt x="228763" y="350053"/>
                </a:lnTo>
                <a:lnTo>
                  <a:pt x="228857" y="350053"/>
                </a:lnTo>
                <a:cubicBezTo>
                  <a:pt x="237087" y="350053"/>
                  <a:pt x="284878" y="353042"/>
                  <a:pt x="240454" y="414780"/>
                </a:cubicBezTo>
                <a:lnTo>
                  <a:pt x="259813" y="469326"/>
                </a:lnTo>
                <a:lnTo>
                  <a:pt x="265612" y="450926"/>
                </a:lnTo>
                <a:close/>
                <a:moveTo>
                  <a:pt x="221753" y="455"/>
                </a:moveTo>
                <a:cubicBezTo>
                  <a:pt x="246814" y="-1786"/>
                  <a:pt x="265890" y="4564"/>
                  <a:pt x="279636" y="12689"/>
                </a:cubicBezTo>
                <a:cubicBezTo>
                  <a:pt x="300022" y="23895"/>
                  <a:pt x="307783" y="38837"/>
                  <a:pt x="307783" y="38837"/>
                </a:cubicBezTo>
                <a:cubicBezTo>
                  <a:pt x="307783" y="38837"/>
                  <a:pt x="354538" y="42012"/>
                  <a:pt x="338735" y="136891"/>
                </a:cubicBezTo>
                <a:cubicBezTo>
                  <a:pt x="337800" y="141934"/>
                  <a:pt x="336491" y="146883"/>
                  <a:pt x="334714" y="152019"/>
                </a:cubicBezTo>
                <a:cubicBezTo>
                  <a:pt x="344065" y="151085"/>
                  <a:pt x="355006" y="156595"/>
                  <a:pt x="344720" y="193202"/>
                </a:cubicBezTo>
                <a:cubicBezTo>
                  <a:pt x="337239" y="220004"/>
                  <a:pt x="330132" y="227568"/>
                  <a:pt x="324709" y="227941"/>
                </a:cubicBezTo>
                <a:cubicBezTo>
                  <a:pt x="319752" y="259786"/>
                  <a:pt x="294318" y="300128"/>
                  <a:pt x="254575" y="314509"/>
                </a:cubicBezTo>
                <a:cubicBezTo>
                  <a:pt x="237931" y="320486"/>
                  <a:pt x="219789" y="320486"/>
                  <a:pt x="203145" y="314603"/>
                </a:cubicBezTo>
                <a:cubicBezTo>
                  <a:pt x="162748" y="300315"/>
                  <a:pt x="138248" y="259786"/>
                  <a:pt x="133198" y="227941"/>
                </a:cubicBezTo>
                <a:cubicBezTo>
                  <a:pt x="127868" y="227568"/>
                  <a:pt x="120855" y="220004"/>
                  <a:pt x="113374" y="193296"/>
                </a:cubicBezTo>
                <a:cubicBezTo>
                  <a:pt x="103088" y="156595"/>
                  <a:pt x="114029" y="151272"/>
                  <a:pt x="123380" y="152113"/>
                </a:cubicBezTo>
                <a:cubicBezTo>
                  <a:pt x="121603" y="146977"/>
                  <a:pt x="120294" y="142027"/>
                  <a:pt x="119359" y="137078"/>
                </a:cubicBezTo>
                <a:cubicBezTo>
                  <a:pt x="115992" y="119895"/>
                  <a:pt x="115151" y="103926"/>
                  <a:pt x="119172" y="88704"/>
                </a:cubicBezTo>
                <a:cubicBezTo>
                  <a:pt x="123847" y="68346"/>
                  <a:pt x="134975" y="52004"/>
                  <a:pt x="147319" y="39303"/>
                </a:cubicBezTo>
                <a:cubicBezTo>
                  <a:pt x="155080" y="30992"/>
                  <a:pt x="164057" y="23708"/>
                  <a:pt x="173408" y="17732"/>
                </a:cubicBezTo>
                <a:cubicBezTo>
                  <a:pt x="180982" y="12502"/>
                  <a:pt x="189492" y="7926"/>
                  <a:pt x="198656" y="4844"/>
                </a:cubicBezTo>
                <a:cubicBezTo>
                  <a:pt x="205950" y="2416"/>
                  <a:pt x="213618" y="829"/>
                  <a:pt x="221753" y="4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latin typeface="Open Sans" panose="020B0606030504020204" pitchFamily="34" charset="0"/>
              <a:ea typeface="inpin heiti" panose="00000500000000000000" pitchFamily="2" charset="-122"/>
              <a:sym typeface="Open Sans" panose="020B0606030504020204" pitchFamily="34" charset="0"/>
            </a:endParaRPr>
          </a:p>
        </p:txBody>
      </p:sp>
      <p:sp>
        <p:nvSpPr>
          <p:cNvPr id="17" name="ïṣḻiḑê"/>
          <p:cNvSpPr/>
          <p:nvPr/>
        </p:nvSpPr>
        <p:spPr>
          <a:xfrm>
            <a:off x="7894728" y="3279882"/>
            <a:ext cx="958482" cy="9584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latin typeface="Open Sans" panose="020B0606030504020204" pitchFamily="34" charset="0"/>
              <a:ea typeface="inpin heiti" panose="00000500000000000000" pitchFamily="2" charset="-122"/>
              <a:sym typeface="Open Sans" panose="020B0606030504020204" pitchFamily="34" charset="0"/>
            </a:endParaRPr>
          </a:p>
        </p:txBody>
      </p:sp>
      <p:sp>
        <p:nvSpPr>
          <p:cNvPr id="18" name="ïşľiḍe"/>
          <p:cNvSpPr/>
          <p:nvPr/>
        </p:nvSpPr>
        <p:spPr bwMode="auto">
          <a:xfrm>
            <a:off x="8181701" y="3586117"/>
            <a:ext cx="384536" cy="346014"/>
          </a:xfrm>
          <a:custGeom>
            <a:avLst/>
            <a:gdLst>
              <a:gd name="connsiteX0" fmla="*/ 465730 w 609191"/>
              <a:gd name="connsiteY0" fmla="*/ 360460 h 548159"/>
              <a:gd name="connsiteX1" fmla="*/ 465730 w 609191"/>
              <a:gd name="connsiteY1" fmla="*/ 404898 h 548159"/>
              <a:gd name="connsiteX2" fmla="*/ 421230 w 609191"/>
              <a:gd name="connsiteY2" fmla="*/ 404898 h 548159"/>
              <a:gd name="connsiteX3" fmla="*/ 421230 w 609191"/>
              <a:gd name="connsiteY3" fmla="*/ 439197 h 548159"/>
              <a:gd name="connsiteX4" fmla="*/ 465730 w 609191"/>
              <a:gd name="connsiteY4" fmla="*/ 439197 h 548159"/>
              <a:gd name="connsiteX5" fmla="*/ 465730 w 609191"/>
              <a:gd name="connsiteY5" fmla="*/ 483635 h 548159"/>
              <a:gd name="connsiteX6" fmla="*/ 499982 w 609191"/>
              <a:gd name="connsiteY6" fmla="*/ 483635 h 548159"/>
              <a:gd name="connsiteX7" fmla="*/ 499982 w 609191"/>
              <a:gd name="connsiteY7" fmla="*/ 439197 h 548159"/>
              <a:gd name="connsiteX8" fmla="*/ 544577 w 609191"/>
              <a:gd name="connsiteY8" fmla="*/ 439197 h 548159"/>
              <a:gd name="connsiteX9" fmla="*/ 544577 w 609191"/>
              <a:gd name="connsiteY9" fmla="*/ 404898 h 548159"/>
              <a:gd name="connsiteX10" fmla="*/ 499982 w 609191"/>
              <a:gd name="connsiteY10" fmla="*/ 404898 h 548159"/>
              <a:gd name="connsiteX11" fmla="*/ 499982 w 609191"/>
              <a:gd name="connsiteY11" fmla="*/ 360460 h 548159"/>
              <a:gd name="connsiteX12" fmla="*/ 482809 w 609191"/>
              <a:gd name="connsiteY12" fmla="*/ 295746 h 548159"/>
              <a:gd name="connsiteX13" fmla="*/ 609191 w 609191"/>
              <a:gd name="connsiteY13" fmla="*/ 421953 h 548159"/>
              <a:gd name="connsiteX14" fmla="*/ 482809 w 609191"/>
              <a:gd name="connsiteY14" fmla="*/ 548159 h 548159"/>
              <a:gd name="connsiteX15" fmla="*/ 356426 w 609191"/>
              <a:gd name="connsiteY15" fmla="*/ 421953 h 548159"/>
              <a:gd name="connsiteX16" fmla="*/ 482809 w 609191"/>
              <a:gd name="connsiteY16" fmla="*/ 295746 h 548159"/>
              <a:gd name="connsiteX17" fmla="*/ 256102 w 609191"/>
              <a:gd name="connsiteY17" fmla="*/ 446 h 548159"/>
              <a:gd name="connsiteX18" fmla="*/ 318064 w 609191"/>
              <a:gd name="connsiteY18" fmla="*/ 13618 h 548159"/>
              <a:gd name="connsiteX19" fmla="*/ 348333 w 609191"/>
              <a:gd name="connsiteY19" fmla="*/ 41667 h 548159"/>
              <a:gd name="connsiteX20" fmla="*/ 381544 w 609191"/>
              <a:gd name="connsiteY20" fmla="*/ 146945 h 548159"/>
              <a:gd name="connsiteX21" fmla="*/ 379267 w 609191"/>
              <a:gd name="connsiteY21" fmla="*/ 156232 h 548159"/>
              <a:gd name="connsiteX22" fmla="*/ 388186 w 609191"/>
              <a:gd name="connsiteY22" fmla="*/ 200485 h 548159"/>
              <a:gd name="connsiteX23" fmla="*/ 366742 w 609191"/>
              <a:gd name="connsiteY23" fmla="*/ 237725 h 548159"/>
              <a:gd name="connsiteX24" fmla="*/ 351749 w 609191"/>
              <a:gd name="connsiteY24" fmla="*/ 278851 h 548159"/>
              <a:gd name="connsiteX25" fmla="*/ 351749 w 609191"/>
              <a:gd name="connsiteY25" fmla="*/ 322915 h 548159"/>
              <a:gd name="connsiteX26" fmla="*/ 317969 w 609191"/>
              <a:gd name="connsiteY26" fmla="*/ 422507 h 548159"/>
              <a:gd name="connsiteX27" fmla="*/ 376800 w 609191"/>
              <a:gd name="connsiteY27" fmla="*/ 548159 h 548159"/>
              <a:gd name="connsiteX28" fmla="*/ 26853 w 609191"/>
              <a:gd name="connsiteY28" fmla="*/ 548159 h 548159"/>
              <a:gd name="connsiteX29" fmla="*/ 0 w 609191"/>
              <a:gd name="connsiteY29" fmla="*/ 521437 h 548159"/>
              <a:gd name="connsiteX30" fmla="*/ 0 w 609191"/>
              <a:gd name="connsiteY30" fmla="*/ 473867 h 548159"/>
              <a:gd name="connsiteX31" fmla="*/ 19452 w 609191"/>
              <a:gd name="connsiteY31" fmla="*/ 433120 h 548159"/>
              <a:gd name="connsiteX32" fmla="*/ 173740 w 609191"/>
              <a:gd name="connsiteY32" fmla="*/ 334286 h 548159"/>
              <a:gd name="connsiteX33" fmla="*/ 176586 w 609191"/>
              <a:gd name="connsiteY33" fmla="*/ 330021 h 548159"/>
              <a:gd name="connsiteX34" fmla="*/ 176586 w 609191"/>
              <a:gd name="connsiteY34" fmla="*/ 278851 h 548159"/>
              <a:gd name="connsiteX35" fmla="*/ 161594 w 609191"/>
              <a:gd name="connsiteY35" fmla="*/ 237725 h 548159"/>
              <a:gd name="connsiteX36" fmla="*/ 140149 w 609191"/>
              <a:gd name="connsiteY36" fmla="*/ 200485 h 548159"/>
              <a:gd name="connsiteX37" fmla="*/ 148499 w 609191"/>
              <a:gd name="connsiteY37" fmla="*/ 156232 h 548159"/>
              <a:gd name="connsiteX38" fmla="*/ 146222 w 609191"/>
              <a:gd name="connsiteY38" fmla="*/ 146756 h 548159"/>
              <a:gd name="connsiteX39" fmla="*/ 146032 w 609191"/>
              <a:gd name="connsiteY39" fmla="*/ 95111 h 548159"/>
              <a:gd name="connsiteX40" fmla="*/ 176207 w 609191"/>
              <a:gd name="connsiteY40" fmla="*/ 42141 h 548159"/>
              <a:gd name="connsiteX41" fmla="*/ 204199 w 609191"/>
              <a:gd name="connsiteY41" fmla="*/ 19019 h 548159"/>
              <a:gd name="connsiteX42" fmla="*/ 231431 w 609191"/>
              <a:gd name="connsiteY42" fmla="*/ 5184 h 548159"/>
              <a:gd name="connsiteX43" fmla="*/ 256102 w 609191"/>
              <a:gd name="connsiteY43" fmla="*/ 446 h 5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9191" h="548159">
                <a:moveTo>
                  <a:pt x="465730" y="360460"/>
                </a:moveTo>
                <a:lnTo>
                  <a:pt x="465730" y="404898"/>
                </a:lnTo>
                <a:lnTo>
                  <a:pt x="421230" y="404898"/>
                </a:lnTo>
                <a:lnTo>
                  <a:pt x="421230" y="439197"/>
                </a:lnTo>
                <a:lnTo>
                  <a:pt x="465730" y="439197"/>
                </a:lnTo>
                <a:lnTo>
                  <a:pt x="465730" y="483635"/>
                </a:lnTo>
                <a:lnTo>
                  <a:pt x="499982" y="483635"/>
                </a:lnTo>
                <a:lnTo>
                  <a:pt x="499982" y="439197"/>
                </a:lnTo>
                <a:lnTo>
                  <a:pt x="544577" y="439197"/>
                </a:lnTo>
                <a:lnTo>
                  <a:pt x="544577" y="404898"/>
                </a:lnTo>
                <a:lnTo>
                  <a:pt x="499982" y="404898"/>
                </a:lnTo>
                <a:lnTo>
                  <a:pt x="499982" y="360460"/>
                </a:lnTo>
                <a:close/>
                <a:moveTo>
                  <a:pt x="482809" y="295746"/>
                </a:moveTo>
                <a:cubicBezTo>
                  <a:pt x="552642" y="295746"/>
                  <a:pt x="609191" y="352217"/>
                  <a:pt x="609191" y="421953"/>
                </a:cubicBezTo>
                <a:cubicBezTo>
                  <a:pt x="609191" y="491688"/>
                  <a:pt x="552642" y="548159"/>
                  <a:pt x="482809" y="548159"/>
                </a:cubicBezTo>
                <a:cubicBezTo>
                  <a:pt x="413071" y="548159"/>
                  <a:pt x="356426" y="491688"/>
                  <a:pt x="356426" y="421953"/>
                </a:cubicBezTo>
                <a:cubicBezTo>
                  <a:pt x="356426" y="352217"/>
                  <a:pt x="412976" y="295746"/>
                  <a:pt x="482809" y="295746"/>
                </a:cubicBezTo>
                <a:close/>
                <a:moveTo>
                  <a:pt x="256102" y="446"/>
                </a:moveTo>
                <a:cubicBezTo>
                  <a:pt x="283050" y="-1828"/>
                  <a:pt x="303356" y="4900"/>
                  <a:pt x="318064" y="13618"/>
                </a:cubicBezTo>
                <a:cubicBezTo>
                  <a:pt x="339983" y="25747"/>
                  <a:pt x="348333" y="41667"/>
                  <a:pt x="348333" y="41667"/>
                </a:cubicBezTo>
                <a:cubicBezTo>
                  <a:pt x="348333" y="41667"/>
                  <a:pt x="398434" y="45173"/>
                  <a:pt x="381544" y="146945"/>
                </a:cubicBezTo>
                <a:cubicBezTo>
                  <a:pt x="380975" y="149978"/>
                  <a:pt x="380216" y="153105"/>
                  <a:pt x="379267" y="156232"/>
                </a:cubicBezTo>
                <a:cubicBezTo>
                  <a:pt x="388946" y="156232"/>
                  <a:pt x="398624" y="163623"/>
                  <a:pt x="388186" y="200485"/>
                </a:cubicBezTo>
                <a:cubicBezTo>
                  <a:pt x="380026" y="229292"/>
                  <a:pt x="372435" y="237251"/>
                  <a:pt x="366742" y="237725"/>
                </a:cubicBezTo>
                <a:cubicBezTo>
                  <a:pt x="364749" y="250802"/>
                  <a:pt x="359530" y="265206"/>
                  <a:pt x="351749" y="278851"/>
                </a:cubicBezTo>
                <a:lnTo>
                  <a:pt x="351749" y="322915"/>
                </a:lnTo>
                <a:cubicBezTo>
                  <a:pt x="330589" y="350584"/>
                  <a:pt x="317969" y="385077"/>
                  <a:pt x="317969" y="422507"/>
                </a:cubicBezTo>
                <a:cubicBezTo>
                  <a:pt x="317969" y="472920"/>
                  <a:pt x="340837" y="518120"/>
                  <a:pt x="376800" y="548159"/>
                </a:cubicBezTo>
                <a:lnTo>
                  <a:pt x="26853" y="548159"/>
                </a:lnTo>
                <a:cubicBezTo>
                  <a:pt x="12051" y="548159"/>
                  <a:pt x="0" y="536219"/>
                  <a:pt x="0" y="521437"/>
                </a:cubicBezTo>
                <a:lnTo>
                  <a:pt x="0" y="473867"/>
                </a:lnTo>
                <a:cubicBezTo>
                  <a:pt x="0" y="458137"/>
                  <a:pt x="7211" y="443070"/>
                  <a:pt x="19452" y="433120"/>
                </a:cubicBezTo>
                <a:cubicBezTo>
                  <a:pt x="86633" y="377970"/>
                  <a:pt x="159032" y="341487"/>
                  <a:pt x="173740" y="334286"/>
                </a:cubicBezTo>
                <a:cubicBezTo>
                  <a:pt x="175353" y="333528"/>
                  <a:pt x="176396" y="331917"/>
                  <a:pt x="176586" y="330021"/>
                </a:cubicBezTo>
                <a:lnTo>
                  <a:pt x="176586" y="278851"/>
                </a:lnTo>
                <a:cubicBezTo>
                  <a:pt x="168616" y="265206"/>
                  <a:pt x="163587" y="250802"/>
                  <a:pt x="161594" y="237725"/>
                </a:cubicBezTo>
                <a:cubicBezTo>
                  <a:pt x="155901" y="237251"/>
                  <a:pt x="148310" y="229197"/>
                  <a:pt x="140149" y="200485"/>
                </a:cubicBezTo>
                <a:cubicBezTo>
                  <a:pt x="129806" y="164192"/>
                  <a:pt x="139200" y="156516"/>
                  <a:pt x="148499" y="156232"/>
                </a:cubicBezTo>
                <a:cubicBezTo>
                  <a:pt x="147645" y="153105"/>
                  <a:pt x="146886" y="149978"/>
                  <a:pt x="146222" y="146756"/>
                </a:cubicBezTo>
                <a:cubicBezTo>
                  <a:pt x="142711" y="128467"/>
                  <a:pt x="141667" y="111410"/>
                  <a:pt x="146032" y="95111"/>
                </a:cubicBezTo>
                <a:cubicBezTo>
                  <a:pt x="151061" y="73222"/>
                  <a:pt x="162922" y="55691"/>
                  <a:pt x="176207" y="42141"/>
                </a:cubicBezTo>
                <a:cubicBezTo>
                  <a:pt x="184557" y="33233"/>
                  <a:pt x="194046" y="25463"/>
                  <a:pt x="204199" y="19019"/>
                </a:cubicBezTo>
                <a:cubicBezTo>
                  <a:pt x="212454" y="13334"/>
                  <a:pt x="221563" y="8406"/>
                  <a:pt x="231431" y="5184"/>
                </a:cubicBezTo>
                <a:cubicBezTo>
                  <a:pt x="239117" y="2626"/>
                  <a:pt x="247373" y="825"/>
                  <a:pt x="256102" y="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latin typeface="Open Sans" panose="020B0606030504020204" pitchFamily="34" charset="0"/>
              <a:ea typeface="inpin heiti" panose="00000500000000000000" pitchFamily="2" charset="-122"/>
              <a:sym typeface="Open Sans" panose="020B0606030504020204" pitchFamily="34" charset="0"/>
            </a:endParaRPr>
          </a:p>
        </p:txBody>
      </p:sp>
      <p:sp>
        <p:nvSpPr>
          <p:cNvPr id="19" name="isḻiḑè"/>
          <p:cNvSpPr/>
          <p:nvPr/>
        </p:nvSpPr>
        <p:spPr>
          <a:xfrm>
            <a:off x="10172699" y="3279882"/>
            <a:ext cx="958482" cy="9584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latin typeface="Open Sans" panose="020B0606030504020204" pitchFamily="34" charset="0"/>
              <a:ea typeface="inpin heiti" panose="00000500000000000000" pitchFamily="2" charset="-122"/>
              <a:sym typeface="Open Sans" panose="020B0606030504020204" pitchFamily="34" charset="0"/>
            </a:endParaRPr>
          </a:p>
        </p:txBody>
      </p:sp>
      <p:sp>
        <p:nvSpPr>
          <p:cNvPr id="20" name="íšļîde"/>
          <p:cNvSpPr/>
          <p:nvPr/>
        </p:nvSpPr>
        <p:spPr bwMode="auto">
          <a:xfrm>
            <a:off x="10475135" y="3566075"/>
            <a:ext cx="353610" cy="386098"/>
          </a:xfrm>
          <a:custGeom>
            <a:avLst/>
            <a:gdLst>
              <a:gd name="connsiteX0" fmla="*/ 481435 w 555334"/>
              <a:gd name="connsiteY0" fmla="*/ 482289 h 606353"/>
              <a:gd name="connsiteX1" fmla="*/ 448941 w 555334"/>
              <a:gd name="connsiteY1" fmla="*/ 514557 h 606353"/>
              <a:gd name="connsiteX2" fmla="*/ 440493 w 555334"/>
              <a:gd name="connsiteY2" fmla="*/ 506212 h 606353"/>
              <a:gd name="connsiteX3" fmla="*/ 422390 w 555334"/>
              <a:gd name="connsiteY3" fmla="*/ 506212 h 606353"/>
              <a:gd name="connsiteX4" fmla="*/ 422390 w 555334"/>
              <a:gd name="connsiteY4" fmla="*/ 524200 h 606353"/>
              <a:gd name="connsiteX5" fmla="*/ 439750 w 555334"/>
              <a:gd name="connsiteY5" fmla="*/ 541632 h 606353"/>
              <a:gd name="connsiteX6" fmla="*/ 448756 w 555334"/>
              <a:gd name="connsiteY6" fmla="*/ 545341 h 606353"/>
              <a:gd name="connsiteX7" fmla="*/ 457854 w 555334"/>
              <a:gd name="connsiteY7" fmla="*/ 541632 h 606353"/>
              <a:gd name="connsiteX8" fmla="*/ 499445 w 555334"/>
              <a:gd name="connsiteY8" fmla="*/ 500370 h 606353"/>
              <a:gd name="connsiteX9" fmla="*/ 499538 w 555334"/>
              <a:gd name="connsiteY9" fmla="*/ 482289 h 606353"/>
              <a:gd name="connsiteX10" fmla="*/ 481435 w 555334"/>
              <a:gd name="connsiteY10" fmla="*/ 482289 h 606353"/>
              <a:gd name="connsiteX11" fmla="*/ 460917 w 555334"/>
              <a:gd name="connsiteY11" fmla="*/ 417661 h 606353"/>
              <a:gd name="connsiteX12" fmla="*/ 555334 w 555334"/>
              <a:gd name="connsiteY12" fmla="*/ 511961 h 606353"/>
              <a:gd name="connsiteX13" fmla="*/ 460917 w 555334"/>
              <a:gd name="connsiteY13" fmla="*/ 606353 h 606353"/>
              <a:gd name="connsiteX14" fmla="*/ 366501 w 555334"/>
              <a:gd name="connsiteY14" fmla="*/ 511961 h 606353"/>
              <a:gd name="connsiteX15" fmla="*/ 460917 w 555334"/>
              <a:gd name="connsiteY15" fmla="*/ 417661 h 606353"/>
              <a:gd name="connsiteX16" fmla="*/ 151465 w 555334"/>
              <a:gd name="connsiteY16" fmla="*/ 315977 h 606353"/>
              <a:gd name="connsiteX17" fmla="*/ 188788 w 555334"/>
              <a:gd name="connsiteY17" fmla="*/ 433982 h 606353"/>
              <a:gd name="connsiteX18" fmla="*/ 195844 w 555334"/>
              <a:gd name="connsiteY18" fmla="*/ 456230 h 606353"/>
              <a:gd name="connsiteX19" fmla="*/ 196030 w 555334"/>
              <a:gd name="connsiteY19" fmla="*/ 455952 h 606353"/>
              <a:gd name="connsiteX20" fmla="*/ 202157 w 555334"/>
              <a:gd name="connsiteY20" fmla="*/ 474770 h 606353"/>
              <a:gd name="connsiteX21" fmla="*/ 222026 w 555334"/>
              <a:gd name="connsiteY21" fmla="*/ 419058 h 606353"/>
              <a:gd name="connsiteX22" fmla="*/ 235024 w 555334"/>
              <a:gd name="connsiteY22" fmla="*/ 352315 h 606353"/>
              <a:gd name="connsiteX23" fmla="*/ 248022 w 555334"/>
              <a:gd name="connsiteY23" fmla="*/ 419058 h 606353"/>
              <a:gd name="connsiteX24" fmla="*/ 267705 w 555334"/>
              <a:gd name="connsiteY24" fmla="*/ 474863 h 606353"/>
              <a:gd name="connsiteX25" fmla="*/ 273833 w 555334"/>
              <a:gd name="connsiteY25" fmla="*/ 456137 h 606353"/>
              <a:gd name="connsiteX26" fmla="*/ 274018 w 555334"/>
              <a:gd name="connsiteY26" fmla="*/ 456323 h 606353"/>
              <a:gd name="connsiteX27" fmla="*/ 281075 w 555334"/>
              <a:gd name="connsiteY27" fmla="*/ 434075 h 606353"/>
              <a:gd name="connsiteX28" fmla="*/ 318398 w 555334"/>
              <a:gd name="connsiteY28" fmla="*/ 315977 h 606353"/>
              <a:gd name="connsiteX29" fmla="*/ 425261 w 555334"/>
              <a:gd name="connsiteY29" fmla="*/ 364644 h 606353"/>
              <a:gd name="connsiteX30" fmla="*/ 440023 w 555334"/>
              <a:gd name="connsiteY30" fmla="*/ 370669 h 606353"/>
              <a:gd name="connsiteX31" fmla="*/ 437145 w 555334"/>
              <a:gd name="connsiteY31" fmla="*/ 385872 h 606353"/>
              <a:gd name="connsiteX32" fmla="*/ 332417 w 555334"/>
              <a:gd name="connsiteY32" fmla="*/ 511942 h 606353"/>
              <a:gd name="connsiteX33" fmla="*/ 337152 w 555334"/>
              <a:gd name="connsiteY33" fmla="*/ 546333 h 606353"/>
              <a:gd name="connsiteX34" fmla="*/ 235024 w 555334"/>
              <a:gd name="connsiteY34" fmla="*/ 556252 h 606353"/>
              <a:gd name="connsiteX35" fmla="*/ 5514 w 555334"/>
              <a:gd name="connsiteY35" fmla="*/ 500447 h 606353"/>
              <a:gd name="connsiteX36" fmla="*/ 408 w 555334"/>
              <a:gd name="connsiteY36" fmla="*/ 451502 h 606353"/>
              <a:gd name="connsiteX37" fmla="*/ 44602 w 555334"/>
              <a:gd name="connsiteY37" fmla="*/ 364644 h 606353"/>
              <a:gd name="connsiteX38" fmla="*/ 151465 w 555334"/>
              <a:gd name="connsiteY38" fmla="*/ 315977 h 606353"/>
              <a:gd name="connsiteX39" fmla="*/ 227577 w 555334"/>
              <a:gd name="connsiteY39" fmla="*/ 446 h 606353"/>
              <a:gd name="connsiteX40" fmla="*/ 287448 w 555334"/>
              <a:gd name="connsiteY40" fmla="*/ 13053 h 606353"/>
              <a:gd name="connsiteX41" fmla="*/ 316688 w 555334"/>
              <a:gd name="connsiteY41" fmla="*/ 40122 h 606353"/>
              <a:gd name="connsiteX42" fmla="*/ 348712 w 555334"/>
              <a:gd name="connsiteY42" fmla="*/ 141721 h 606353"/>
              <a:gd name="connsiteX43" fmla="*/ 344535 w 555334"/>
              <a:gd name="connsiteY43" fmla="*/ 157295 h 606353"/>
              <a:gd name="connsiteX44" fmla="*/ 354745 w 555334"/>
              <a:gd name="connsiteY44" fmla="*/ 199937 h 606353"/>
              <a:gd name="connsiteX45" fmla="*/ 334139 w 555334"/>
              <a:gd name="connsiteY45" fmla="*/ 235905 h 606353"/>
              <a:gd name="connsiteX46" fmla="*/ 261457 w 555334"/>
              <a:gd name="connsiteY46" fmla="*/ 325361 h 606353"/>
              <a:gd name="connsiteX47" fmla="*/ 208362 w 555334"/>
              <a:gd name="connsiteY47" fmla="*/ 325454 h 606353"/>
              <a:gd name="connsiteX48" fmla="*/ 135959 w 555334"/>
              <a:gd name="connsiteY48" fmla="*/ 235905 h 606353"/>
              <a:gd name="connsiteX49" fmla="*/ 115260 w 555334"/>
              <a:gd name="connsiteY49" fmla="*/ 199937 h 606353"/>
              <a:gd name="connsiteX50" fmla="*/ 125656 w 555334"/>
              <a:gd name="connsiteY50" fmla="*/ 157388 h 606353"/>
              <a:gd name="connsiteX51" fmla="*/ 121479 w 555334"/>
              <a:gd name="connsiteY51" fmla="*/ 141814 h 606353"/>
              <a:gd name="connsiteX52" fmla="*/ 121200 w 555334"/>
              <a:gd name="connsiteY52" fmla="*/ 91849 h 606353"/>
              <a:gd name="connsiteX53" fmla="*/ 150440 w 555334"/>
              <a:gd name="connsiteY53" fmla="*/ 40678 h 606353"/>
              <a:gd name="connsiteX54" fmla="*/ 177452 w 555334"/>
              <a:gd name="connsiteY54" fmla="*/ 18430 h 606353"/>
              <a:gd name="connsiteX55" fmla="*/ 203628 w 555334"/>
              <a:gd name="connsiteY55" fmla="*/ 4988 h 606353"/>
              <a:gd name="connsiteX56" fmla="*/ 227577 w 555334"/>
              <a:gd name="connsiteY56" fmla="*/ 446 h 60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55334" h="606353">
                <a:moveTo>
                  <a:pt x="481435" y="482289"/>
                </a:moveTo>
                <a:lnTo>
                  <a:pt x="448941" y="514557"/>
                </a:lnTo>
                <a:lnTo>
                  <a:pt x="440493" y="506212"/>
                </a:lnTo>
                <a:cubicBezTo>
                  <a:pt x="435573" y="501205"/>
                  <a:pt x="427403" y="501205"/>
                  <a:pt x="422390" y="506212"/>
                </a:cubicBezTo>
                <a:cubicBezTo>
                  <a:pt x="417469" y="511126"/>
                  <a:pt x="417469" y="519286"/>
                  <a:pt x="422390" y="524200"/>
                </a:cubicBezTo>
                <a:lnTo>
                  <a:pt x="439750" y="541632"/>
                </a:lnTo>
                <a:cubicBezTo>
                  <a:pt x="442257" y="544043"/>
                  <a:pt x="445414" y="545341"/>
                  <a:pt x="448756" y="545341"/>
                </a:cubicBezTo>
                <a:cubicBezTo>
                  <a:pt x="452284" y="545341"/>
                  <a:pt x="455440" y="544043"/>
                  <a:pt x="457854" y="541632"/>
                </a:cubicBezTo>
                <a:lnTo>
                  <a:pt x="499445" y="500370"/>
                </a:lnTo>
                <a:cubicBezTo>
                  <a:pt x="504366" y="495456"/>
                  <a:pt x="504366" y="487389"/>
                  <a:pt x="499538" y="482289"/>
                </a:cubicBezTo>
                <a:cubicBezTo>
                  <a:pt x="494618" y="477375"/>
                  <a:pt x="486448" y="477375"/>
                  <a:pt x="481435" y="482289"/>
                </a:cubicBezTo>
                <a:close/>
                <a:moveTo>
                  <a:pt x="460917" y="417661"/>
                </a:moveTo>
                <a:cubicBezTo>
                  <a:pt x="513185" y="417661"/>
                  <a:pt x="555334" y="459943"/>
                  <a:pt x="555334" y="511961"/>
                </a:cubicBezTo>
                <a:cubicBezTo>
                  <a:pt x="555334" y="564071"/>
                  <a:pt x="513000" y="606353"/>
                  <a:pt x="460917" y="606353"/>
                </a:cubicBezTo>
                <a:cubicBezTo>
                  <a:pt x="408835" y="606353"/>
                  <a:pt x="366501" y="564071"/>
                  <a:pt x="366501" y="511961"/>
                </a:cubicBezTo>
                <a:cubicBezTo>
                  <a:pt x="366501" y="459943"/>
                  <a:pt x="408835" y="417661"/>
                  <a:pt x="460917" y="417661"/>
                </a:cubicBezTo>
                <a:close/>
                <a:moveTo>
                  <a:pt x="151465" y="315977"/>
                </a:moveTo>
                <a:lnTo>
                  <a:pt x="188788" y="433982"/>
                </a:lnTo>
                <a:lnTo>
                  <a:pt x="195844" y="456230"/>
                </a:lnTo>
                <a:lnTo>
                  <a:pt x="196030" y="455952"/>
                </a:lnTo>
                <a:lnTo>
                  <a:pt x="202157" y="474770"/>
                </a:lnTo>
                <a:lnTo>
                  <a:pt x="222026" y="419058"/>
                </a:lnTo>
                <a:cubicBezTo>
                  <a:pt x="173469" y="351573"/>
                  <a:pt x="231775" y="352129"/>
                  <a:pt x="235024" y="352315"/>
                </a:cubicBezTo>
                <a:cubicBezTo>
                  <a:pt x="238181" y="352129"/>
                  <a:pt x="296394" y="351573"/>
                  <a:pt x="248022" y="419058"/>
                </a:cubicBezTo>
                <a:lnTo>
                  <a:pt x="267705" y="474863"/>
                </a:lnTo>
                <a:lnTo>
                  <a:pt x="273833" y="456137"/>
                </a:lnTo>
                <a:lnTo>
                  <a:pt x="274018" y="456323"/>
                </a:lnTo>
                <a:lnTo>
                  <a:pt x="281075" y="434075"/>
                </a:lnTo>
                <a:lnTo>
                  <a:pt x="318398" y="315977"/>
                </a:lnTo>
                <a:cubicBezTo>
                  <a:pt x="318398" y="315977"/>
                  <a:pt x="366305" y="349719"/>
                  <a:pt x="425261" y="364644"/>
                </a:cubicBezTo>
                <a:cubicBezTo>
                  <a:pt x="430831" y="366127"/>
                  <a:pt x="435659" y="368074"/>
                  <a:pt x="440023" y="370669"/>
                </a:cubicBezTo>
                <a:cubicBezTo>
                  <a:pt x="446522" y="374563"/>
                  <a:pt x="444572" y="384574"/>
                  <a:pt x="437145" y="385872"/>
                </a:cubicBezTo>
                <a:cubicBezTo>
                  <a:pt x="377632" y="396996"/>
                  <a:pt x="332417" y="449278"/>
                  <a:pt x="332417" y="511942"/>
                </a:cubicBezTo>
                <a:cubicBezTo>
                  <a:pt x="332417" y="523807"/>
                  <a:pt x="333995" y="535302"/>
                  <a:pt x="337152" y="546333"/>
                </a:cubicBezTo>
                <a:cubicBezTo>
                  <a:pt x="307535" y="552266"/>
                  <a:pt x="273369" y="556252"/>
                  <a:pt x="235024" y="556252"/>
                </a:cubicBezTo>
                <a:cubicBezTo>
                  <a:pt x="91302" y="556067"/>
                  <a:pt x="5514" y="500447"/>
                  <a:pt x="5514" y="500447"/>
                </a:cubicBezTo>
                <a:cubicBezTo>
                  <a:pt x="3008" y="485523"/>
                  <a:pt x="408" y="451502"/>
                  <a:pt x="408" y="451502"/>
                </a:cubicBezTo>
                <a:cubicBezTo>
                  <a:pt x="-1356" y="426474"/>
                  <a:pt x="779" y="375860"/>
                  <a:pt x="44602" y="364644"/>
                </a:cubicBezTo>
                <a:cubicBezTo>
                  <a:pt x="103557" y="349534"/>
                  <a:pt x="151465" y="315977"/>
                  <a:pt x="151465" y="315977"/>
                </a:cubicBezTo>
                <a:close/>
                <a:moveTo>
                  <a:pt x="227577" y="446"/>
                </a:moveTo>
                <a:cubicBezTo>
                  <a:pt x="253567" y="-1779"/>
                  <a:pt x="273339" y="4617"/>
                  <a:pt x="287448" y="13053"/>
                </a:cubicBezTo>
                <a:cubicBezTo>
                  <a:pt x="308612" y="24641"/>
                  <a:pt x="316688" y="40122"/>
                  <a:pt x="316688" y="40122"/>
                </a:cubicBezTo>
                <a:cubicBezTo>
                  <a:pt x="316688" y="40122"/>
                  <a:pt x="365049" y="43552"/>
                  <a:pt x="348712" y="141721"/>
                </a:cubicBezTo>
                <a:cubicBezTo>
                  <a:pt x="347691" y="146913"/>
                  <a:pt x="346391" y="152104"/>
                  <a:pt x="344535" y="157295"/>
                </a:cubicBezTo>
                <a:cubicBezTo>
                  <a:pt x="354188" y="156368"/>
                  <a:pt x="365513" y="161930"/>
                  <a:pt x="354745" y="199937"/>
                </a:cubicBezTo>
                <a:cubicBezTo>
                  <a:pt x="346948" y="227747"/>
                  <a:pt x="339708" y="235349"/>
                  <a:pt x="334139" y="235905"/>
                </a:cubicBezTo>
                <a:cubicBezTo>
                  <a:pt x="328940" y="268721"/>
                  <a:pt x="302671" y="310529"/>
                  <a:pt x="261457" y="325361"/>
                </a:cubicBezTo>
                <a:cubicBezTo>
                  <a:pt x="244378" y="331572"/>
                  <a:pt x="225534" y="331572"/>
                  <a:pt x="208362" y="325454"/>
                </a:cubicBezTo>
                <a:cubicBezTo>
                  <a:pt x="166498" y="310807"/>
                  <a:pt x="141065" y="268906"/>
                  <a:pt x="135959" y="235905"/>
                </a:cubicBezTo>
                <a:cubicBezTo>
                  <a:pt x="130390" y="235349"/>
                  <a:pt x="123057" y="227562"/>
                  <a:pt x="115260" y="199937"/>
                </a:cubicBezTo>
                <a:cubicBezTo>
                  <a:pt x="104492" y="161930"/>
                  <a:pt x="115909" y="156368"/>
                  <a:pt x="125656" y="157388"/>
                </a:cubicBezTo>
                <a:cubicBezTo>
                  <a:pt x="123799" y="152197"/>
                  <a:pt x="122500" y="147005"/>
                  <a:pt x="121479" y="141814"/>
                </a:cubicBezTo>
                <a:cubicBezTo>
                  <a:pt x="118044" y="124108"/>
                  <a:pt x="117116" y="107700"/>
                  <a:pt x="121200" y="91849"/>
                </a:cubicBezTo>
                <a:cubicBezTo>
                  <a:pt x="126213" y="70713"/>
                  <a:pt x="137537" y="53841"/>
                  <a:pt x="150440" y="40678"/>
                </a:cubicBezTo>
                <a:cubicBezTo>
                  <a:pt x="158516" y="32149"/>
                  <a:pt x="167612" y="24641"/>
                  <a:pt x="177452" y="18430"/>
                </a:cubicBezTo>
                <a:cubicBezTo>
                  <a:pt x="185342" y="12868"/>
                  <a:pt x="194160" y="8233"/>
                  <a:pt x="203628" y="4988"/>
                </a:cubicBezTo>
                <a:cubicBezTo>
                  <a:pt x="211240" y="2393"/>
                  <a:pt x="219130" y="817"/>
                  <a:pt x="227577" y="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latin typeface="Open Sans" panose="020B0606030504020204" pitchFamily="34" charset="0"/>
              <a:ea typeface="inpin heiti" panose="00000500000000000000" pitchFamily="2" charset="-122"/>
              <a:sym typeface="Open Sans" panose="020B0606030504020204" pitchFamily="34" charset="0"/>
            </a:endParaRPr>
          </a:p>
        </p:txBody>
      </p:sp>
      <p:sp>
        <p:nvSpPr>
          <p:cNvPr id="21" name="îṩḷïḋe"/>
          <p:cNvSpPr/>
          <p:nvPr/>
        </p:nvSpPr>
        <p:spPr>
          <a:xfrm>
            <a:off x="4555285" y="0"/>
            <a:ext cx="3081430" cy="23071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b">
            <a:normAutofit/>
          </a:bodyPr>
          <a:lstStyle/>
          <a:p>
            <a:pPr algn="ctr">
              <a:lnSpc>
                <a:spcPct val="60000"/>
              </a:lnSpc>
            </a:pPr>
            <a:r>
              <a:rPr lang="en-US" altLang="zh-CN" sz="4400" dirty="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rPr>
              <a:t>Contents</a:t>
            </a:r>
            <a:endParaRPr lang="en-US" altLang="zh-CN" sz="4400" dirty="0">
              <a:latin typeface="Open Sans" panose="020B0606030504020204" pitchFamily="34" charset="0"/>
              <a:ea typeface="inpin heiti" panose="00000500000000000000" pitchFamily="2" charset="-122"/>
              <a:sym typeface="Open Sans" panose="020B0606030504020204" pitchFamily="34" charset="0"/>
            </a:endParaRPr>
          </a:p>
          <a:p>
            <a:pPr algn="ctr">
              <a:lnSpc>
                <a:spcPct val="60000"/>
              </a:lnSpc>
            </a:pPr>
            <a:endParaRPr lang="en-US" altLang="zh-CN" sz="4400" dirty="0">
              <a:latin typeface="Open Sans" panose="020B0606030504020204" pitchFamily="34" charset="0"/>
              <a:ea typeface="inpin heiti" panose="00000500000000000000" pitchFamily="2" charset="-122"/>
              <a:sym typeface="Open Sans" panose="020B060603050402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2679045" y="3952173"/>
            <a:ext cx="0" cy="2191452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957015" y="3952173"/>
            <a:ext cx="0" cy="2191452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7234985" y="3952173"/>
            <a:ext cx="0" cy="2191452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9512955" y="3952173"/>
            <a:ext cx="0" cy="2191452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图片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871" y="566455"/>
            <a:ext cx="2270088" cy="482997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07" y="1604234"/>
            <a:ext cx="5472593" cy="3649534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775807" y="1076961"/>
            <a:ext cx="5472593" cy="5272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inpin heiti" panose="00000500000000000000" pitchFamily="2" charset="-122"/>
              <a:sym typeface="Open Sans" panose="020B0606030504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5806" y="5253767"/>
            <a:ext cx="5472593" cy="5272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inpin heiti" panose="00000500000000000000" pitchFamily="2" charset="-122"/>
              <a:sym typeface="Open Sans" panose="020B0606030504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502400" y="1148252"/>
            <a:ext cx="4927600" cy="4561496"/>
            <a:chOff x="6350000" y="1125232"/>
            <a:chExt cx="4927600" cy="4561496"/>
          </a:xfrm>
        </p:grpSpPr>
        <p:grpSp>
          <p:nvGrpSpPr>
            <p:cNvPr id="5" name="组合 12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  <p:cNvGrpSpPr/>
            <p:nvPr/>
          </p:nvGrpSpPr>
          <p:grpSpPr>
            <a:xfrm flipH="1" flipV="1">
              <a:off x="10725204" y="1125232"/>
              <a:ext cx="552396" cy="498797"/>
              <a:chOff x="5934075" y="857250"/>
              <a:chExt cx="801688" cy="723900"/>
            </a:xfrm>
            <a:solidFill>
              <a:schemeClr val="accent3"/>
            </a:solidFill>
          </p:grpSpPr>
          <p:sp>
            <p:nvSpPr>
              <p:cNvPr id="9" name="Freeform 5"/>
              <p:cNvSpPr/>
              <p:nvPr/>
            </p:nvSpPr>
            <p:spPr bwMode="auto">
              <a:xfrm>
                <a:off x="5934075" y="857250"/>
                <a:ext cx="322263" cy="723900"/>
              </a:xfrm>
              <a:custGeom>
                <a:avLst/>
                <a:gdLst>
                  <a:gd name="T0" fmla="*/ 1 w 198"/>
                  <a:gd name="T1" fmla="*/ 444 h 444"/>
                  <a:gd name="T2" fmla="*/ 1 w 198"/>
                  <a:gd name="T3" fmla="*/ 232 h 444"/>
                  <a:gd name="T4" fmla="*/ 14 w 198"/>
                  <a:gd name="T5" fmla="*/ 146 h 444"/>
                  <a:gd name="T6" fmla="*/ 55 w 198"/>
                  <a:gd name="T7" fmla="*/ 76 h 444"/>
                  <a:gd name="T8" fmla="*/ 118 w 198"/>
                  <a:gd name="T9" fmla="*/ 25 h 444"/>
                  <a:gd name="T10" fmla="*/ 198 w 198"/>
                  <a:gd name="T11" fmla="*/ 0 h 444"/>
                  <a:gd name="T12" fmla="*/ 198 w 198"/>
                  <a:gd name="T13" fmla="*/ 91 h 444"/>
                  <a:gd name="T14" fmla="*/ 126 w 198"/>
                  <a:gd name="T15" fmla="*/ 144 h 444"/>
                  <a:gd name="T16" fmla="*/ 106 w 198"/>
                  <a:gd name="T17" fmla="*/ 231 h 444"/>
                  <a:gd name="T18" fmla="*/ 198 w 198"/>
                  <a:gd name="T19" fmla="*/ 231 h 444"/>
                  <a:gd name="T20" fmla="*/ 198 w 198"/>
                  <a:gd name="T21" fmla="*/ 444 h 444"/>
                  <a:gd name="T22" fmla="*/ 1 w 198"/>
                  <a:gd name="T23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8" h="444">
                    <a:moveTo>
                      <a:pt x="1" y="444"/>
                    </a:moveTo>
                    <a:cubicBezTo>
                      <a:pt x="1" y="232"/>
                      <a:pt x="1" y="232"/>
                      <a:pt x="1" y="232"/>
                    </a:cubicBezTo>
                    <a:cubicBezTo>
                      <a:pt x="0" y="202"/>
                      <a:pt x="5" y="173"/>
                      <a:pt x="14" y="146"/>
                    </a:cubicBezTo>
                    <a:cubicBezTo>
                      <a:pt x="24" y="120"/>
                      <a:pt x="38" y="96"/>
                      <a:pt x="55" y="76"/>
                    </a:cubicBezTo>
                    <a:cubicBezTo>
                      <a:pt x="73" y="55"/>
                      <a:pt x="94" y="39"/>
                      <a:pt x="118" y="25"/>
                    </a:cubicBezTo>
                    <a:cubicBezTo>
                      <a:pt x="143" y="12"/>
                      <a:pt x="169" y="3"/>
                      <a:pt x="198" y="0"/>
                    </a:cubicBezTo>
                    <a:cubicBezTo>
                      <a:pt x="198" y="91"/>
                      <a:pt x="198" y="91"/>
                      <a:pt x="198" y="91"/>
                    </a:cubicBezTo>
                    <a:cubicBezTo>
                      <a:pt x="163" y="103"/>
                      <a:pt x="139" y="121"/>
                      <a:pt x="126" y="144"/>
                    </a:cubicBezTo>
                    <a:cubicBezTo>
                      <a:pt x="113" y="168"/>
                      <a:pt x="106" y="197"/>
                      <a:pt x="106" y="231"/>
                    </a:cubicBezTo>
                    <a:cubicBezTo>
                      <a:pt x="198" y="231"/>
                      <a:pt x="198" y="231"/>
                      <a:pt x="198" y="231"/>
                    </a:cubicBezTo>
                    <a:cubicBezTo>
                      <a:pt x="198" y="444"/>
                      <a:pt x="198" y="444"/>
                      <a:pt x="198" y="444"/>
                    </a:cubicBezTo>
                    <a:cubicBezTo>
                      <a:pt x="1" y="444"/>
                      <a:pt x="1" y="444"/>
                      <a:pt x="1" y="4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0" name="Freeform 6"/>
              <p:cNvSpPr/>
              <p:nvPr/>
            </p:nvSpPr>
            <p:spPr bwMode="auto">
              <a:xfrm>
                <a:off x="6413500" y="857250"/>
                <a:ext cx="322263" cy="723900"/>
              </a:xfrm>
              <a:custGeom>
                <a:avLst/>
                <a:gdLst>
                  <a:gd name="T0" fmla="*/ 1 w 198"/>
                  <a:gd name="T1" fmla="*/ 444 h 444"/>
                  <a:gd name="T2" fmla="*/ 1 w 198"/>
                  <a:gd name="T3" fmla="*/ 232 h 444"/>
                  <a:gd name="T4" fmla="*/ 14 w 198"/>
                  <a:gd name="T5" fmla="*/ 146 h 444"/>
                  <a:gd name="T6" fmla="*/ 55 w 198"/>
                  <a:gd name="T7" fmla="*/ 76 h 444"/>
                  <a:gd name="T8" fmla="*/ 118 w 198"/>
                  <a:gd name="T9" fmla="*/ 25 h 444"/>
                  <a:gd name="T10" fmla="*/ 198 w 198"/>
                  <a:gd name="T11" fmla="*/ 0 h 444"/>
                  <a:gd name="T12" fmla="*/ 198 w 198"/>
                  <a:gd name="T13" fmla="*/ 91 h 444"/>
                  <a:gd name="T14" fmla="*/ 126 w 198"/>
                  <a:gd name="T15" fmla="*/ 144 h 444"/>
                  <a:gd name="T16" fmla="*/ 107 w 198"/>
                  <a:gd name="T17" fmla="*/ 231 h 444"/>
                  <a:gd name="T18" fmla="*/ 198 w 198"/>
                  <a:gd name="T19" fmla="*/ 231 h 444"/>
                  <a:gd name="T20" fmla="*/ 198 w 198"/>
                  <a:gd name="T21" fmla="*/ 444 h 444"/>
                  <a:gd name="T22" fmla="*/ 1 w 198"/>
                  <a:gd name="T23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8" h="444">
                    <a:moveTo>
                      <a:pt x="1" y="444"/>
                    </a:moveTo>
                    <a:cubicBezTo>
                      <a:pt x="1" y="232"/>
                      <a:pt x="1" y="232"/>
                      <a:pt x="1" y="232"/>
                    </a:cubicBezTo>
                    <a:cubicBezTo>
                      <a:pt x="0" y="202"/>
                      <a:pt x="5" y="173"/>
                      <a:pt x="14" y="146"/>
                    </a:cubicBezTo>
                    <a:cubicBezTo>
                      <a:pt x="24" y="120"/>
                      <a:pt x="38" y="96"/>
                      <a:pt x="55" y="76"/>
                    </a:cubicBezTo>
                    <a:cubicBezTo>
                      <a:pt x="73" y="55"/>
                      <a:pt x="94" y="39"/>
                      <a:pt x="118" y="25"/>
                    </a:cubicBezTo>
                    <a:cubicBezTo>
                      <a:pt x="143" y="12"/>
                      <a:pt x="169" y="3"/>
                      <a:pt x="198" y="0"/>
                    </a:cubicBezTo>
                    <a:cubicBezTo>
                      <a:pt x="198" y="91"/>
                      <a:pt x="198" y="91"/>
                      <a:pt x="198" y="91"/>
                    </a:cubicBezTo>
                    <a:cubicBezTo>
                      <a:pt x="163" y="103"/>
                      <a:pt x="139" y="121"/>
                      <a:pt x="126" y="144"/>
                    </a:cubicBezTo>
                    <a:cubicBezTo>
                      <a:pt x="113" y="168"/>
                      <a:pt x="107" y="197"/>
                      <a:pt x="107" y="231"/>
                    </a:cubicBezTo>
                    <a:cubicBezTo>
                      <a:pt x="198" y="231"/>
                      <a:pt x="198" y="231"/>
                      <a:pt x="198" y="231"/>
                    </a:cubicBezTo>
                    <a:cubicBezTo>
                      <a:pt x="198" y="444"/>
                      <a:pt x="198" y="444"/>
                      <a:pt x="198" y="444"/>
                    </a:cubicBezTo>
                    <a:cubicBezTo>
                      <a:pt x="1" y="444"/>
                      <a:pt x="1" y="444"/>
                      <a:pt x="1" y="4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>
                <a:off x="6415088" y="1581150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>
                <a:off x="6415088" y="1581150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6350000" y="1995338"/>
              <a:ext cx="4927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3600" spc="6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ADD YOUR </a:t>
              </a:r>
              <a:endParaRPr lang="en-US" altLang="zh-CN" sz="3600" spc="600" dirty="0" smtClean="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  <a:p>
              <a:pPr algn="r"/>
              <a:r>
                <a:rPr lang="en-US" altLang="zh-CN" sz="3600" spc="6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TITLE HERE</a:t>
              </a:r>
              <a:endParaRPr lang="zh-CN" altLang="en-US" sz="3600" spc="600" dirty="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762240" y="3566976"/>
              <a:ext cx="35153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4000" spc="600" dirty="0" smtClean="0">
                  <a:solidFill>
                    <a:schemeClr val="accent3">
                      <a:lumMod val="50000"/>
                    </a:schemeClr>
                  </a:solidFill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第一章节</a:t>
              </a:r>
              <a:endParaRPr lang="zh-CN" altLang="en-US" sz="4000" spc="600" dirty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517640" y="4486399"/>
              <a:ext cx="47599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600" spc="600" dirty="0" smtClean="0">
                  <a:solidFill>
                    <a:schemeClr val="accent3">
                      <a:lumMod val="50000"/>
                    </a:schemeClr>
                  </a:solidFill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点击输入您的文字</a:t>
              </a:r>
              <a:r>
                <a:rPr lang="zh-CN" altLang="en-US" sz="1600" spc="600" dirty="0">
                  <a:solidFill>
                    <a:schemeClr val="accent3">
                      <a:lumMod val="50000"/>
                    </a:schemeClr>
                  </a:solidFill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内容，点击输入您的文字内容，点击输入您的文字内容，点击输入您的文字</a:t>
              </a:r>
              <a:r>
                <a:rPr lang="zh-CN" altLang="en-US" sz="1600" spc="600" dirty="0" smtClean="0">
                  <a:solidFill>
                    <a:schemeClr val="accent3">
                      <a:lumMod val="50000"/>
                    </a:schemeClr>
                  </a:solidFill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内容</a:t>
              </a:r>
              <a:endParaRPr lang="zh-CN" altLang="en-US" sz="1600" spc="600" dirty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235" y="307577"/>
            <a:ext cx="2270088" cy="482997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419100" y="383528"/>
            <a:ext cx="4267200" cy="461665"/>
            <a:chOff x="419100" y="383528"/>
            <a:chExt cx="4267200" cy="461665"/>
          </a:xfrm>
        </p:grpSpPr>
        <p:sp>
          <p:nvSpPr>
            <p:cNvPr id="18" name="五边形 17"/>
            <p:cNvSpPr/>
            <p:nvPr/>
          </p:nvSpPr>
          <p:spPr>
            <a:xfrm>
              <a:off x="419100" y="438149"/>
              <a:ext cx="711500" cy="352425"/>
            </a:xfrm>
            <a:prstGeom prst="homePlat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438275" y="383528"/>
              <a:ext cx="3248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pc="3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点击输入您的标题</a:t>
              </a:r>
              <a:endParaRPr lang="zh-CN" altLang="en-US" sz="2400" spc="300" dirty="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19100" y="383528"/>
            <a:ext cx="4267200" cy="461665"/>
            <a:chOff x="419100" y="383528"/>
            <a:chExt cx="4267200" cy="461665"/>
          </a:xfrm>
        </p:grpSpPr>
        <p:sp>
          <p:nvSpPr>
            <p:cNvPr id="2" name="五边形 1"/>
            <p:cNvSpPr/>
            <p:nvPr/>
          </p:nvSpPr>
          <p:spPr>
            <a:xfrm>
              <a:off x="419100" y="438149"/>
              <a:ext cx="711500" cy="352425"/>
            </a:xfrm>
            <a:prstGeom prst="homePlat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438275" y="383528"/>
              <a:ext cx="3248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pc="3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点击输入您的标题</a:t>
              </a:r>
              <a:endParaRPr lang="zh-CN" altLang="en-US" sz="2400" spc="300" dirty="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</p:grpSp>
      <p:grpSp>
        <p:nvGrpSpPr>
          <p:cNvPr id="5" name="18641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237144" y="2155825"/>
            <a:ext cx="9717712" cy="3359151"/>
            <a:chOff x="767408" y="1988840"/>
            <a:chExt cx="10585176" cy="3659010"/>
          </a:xfrm>
        </p:grpSpPr>
        <p:cxnSp>
          <p:nvCxnSpPr>
            <p:cNvPr id="6" name="直接箭头连接符 5"/>
            <p:cNvCxnSpPr/>
            <p:nvPr/>
          </p:nvCxnSpPr>
          <p:spPr>
            <a:xfrm>
              <a:off x="767408" y="4165338"/>
              <a:ext cx="10585176" cy="0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îŝḻïdê"/>
            <p:cNvGrpSpPr/>
            <p:nvPr/>
          </p:nvGrpSpPr>
          <p:grpSpPr>
            <a:xfrm>
              <a:off x="1139724" y="1988840"/>
              <a:ext cx="1518741" cy="1509753"/>
              <a:chOff x="2452226" y="1883471"/>
              <a:chExt cx="1518741" cy="1509753"/>
            </a:xfrm>
          </p:grpSpPr>
          <p:sp>
            <p:nvSpPr>
              <p:cNvPr id="25" name="îṩlïḍe"/>
              <p:cNvSpPr/>
              <p:nvPr/>
            </p:nvSpPr>
            <p:spPr>
              <a:xfrm rot="8100000">
                <a:off x="2452226" y="1883471"/>
                <a:ext cx="1518741" cy="1509753"/>
              </a:xfrm>
              <a:prstGeom prst="teardrop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6" name="îṧ1iḓe"/>
              <p:cNvSpPr/>
              <p:nvPr/>
            </p:nvSpPr>
            <p:spPr>
              <a:xfrm>
                <a:off x="2597858" y="2024527"/>
                <a:ext cx="1233979" cy="122667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1424" tIns="45713" rIns="91424" bIns="45713" anchor="ctr">
                <a:normAutofit/>
              </a:bodyPr>
              <a:lstStyle/>
              <a:p>
                <a:pPr algn="ctr"/>
                <a:r>
                  <a:rPr lang="en-US" altLang="zh-CN" b="1" dirty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Keyword</a:t>
                </a:r>
                <a:endParaRPr lang="zh-CN" altLang="en-US" b="1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endParaRPr>
              </a:p>
            </p:txBody>
          </p:sp>
        </p:grpSp>
        <p:sp>
          <p:nvSpPr>
            <p:cNvPr id="8" name="îṥḻiḓé"/>
            <p:cNvSpPr/>
            <p:nvPr/>
          </p:nvSpPr>
          <p:spPr>
            <a:xfrm>
              <a:off x="1126052" y="3947623"/>
              <a:ext cx="1546085" cy="43279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24" tIns="45713" rIns="91424" bIns="45713" anchor="ctr">
              <a:normAutofit fontScale="77500" lnSpcReduction="20000"/>
            </a:bodyPr>
            <a:lstStyle/>
            <a:p>
              <a:pPr algn="ctr"/>
              <a:r>
                <a:rPr lang="zh-CN" altLang="en-US" sz="1865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输入标题</a:t>
              </a:r>
              <a:endParaRPr lang="zh-CN" altLang="en-US" sz="1865" b="1" dirty="0">
                <a:solidFill>
                  <a:schemeClr val="bg1"/>
                </a:solidFill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9" name="ïṩľide"/>
            <p:cNvSpPr/>
            <p:nvPr/>
          </p:nvSpPr>
          <p:spPr bwMode="auto">
            <a:xfrm>
              <a:off x="801139" y="4513588"/>
              <a:ext cx="2195910" cy="1134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 fontScale="92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点击点击输入您的文字</a:t>
              </a:r>
              <a:r>
                <a:rPr lang="zh-CN" altLang="en-US" sz="11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内容</a:t>
              </a:r>
              <a:r>
                <a:rPr lang="zh-CN" altLang="en-US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点击点击输入您的文字</a:t>
              </a:r>
              <a:r>
                <a:rPr lang="zh-CN" altLang="en-US" sz="11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内容</a:t>
              </a:r>
              <a:r>
                <a:rPr lang="zh-CN" altLang="en-US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点击点击输入您的文字</a:t>
              </a:r>
              <a:r>
                <a:rPr lang="zh-CN" altLang="en-US" sz="11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内容</a:t>
              </a:r>
              <a:r>
                <a:rPr lang="zh-CN" altLang="en-US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点击点击输入您的文字</a:t>
              </a:r>
              <a:r>
                <a:rPr lang="zh-CN" altLang="en-US" sz="11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内容</a:t>
              </a:r>
              <a:r>
                <a:rPr lang="zh-CN" altLang="en-US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点击点击输入您的文字</a:t>
              </a:r>
              <a:r>
                <a:rPr lang="zh-CN" altLang="en-US" sz="11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内容</a:t>
              </a:r>
              <a:r>
                <a:rPr lang="zh-CN" altLang="en-US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点击点击输入您的文字内容</a:t>
              </a:r>
              <a:endParaRPr lang="en-US" altLang="zh-CN" sz="1100" dirty="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  <p:grpSp>
          <p:nvGrpSpPr>
            <p:cNvPr id="10" name="íṧ1îḋe"/>
            <p:cNvGrpSpPr/>
            <p:nvPr/>
          </p:nvGrpSpPr>
          <p:grpSpPr>
            <a:xfrm>
              <a:off x="3901485" y="1988840"/>
              <a:ext cx="1518741" cy="1509753"/>
              <a:chOff x="2452226" y="1883471"/>
              <a:chExt cx="1518741" cy="1509753"/>
            </a:xfrm>
          </p:grpSpPr>
          <p:sp>
            <p:nvSpPr>
              <p:cNvPr id="23" name="iśľíḍé"/>
              <p:cNvSpPr/>
              <p:nvPr/>
            </p:nvSpPr>
            <p:spPr>
              <a:xfrm rot="8100000">
                <a:off x="2452226" y="1883471"/>
                <a:ext cx="1518741" cy="1509753"/>
              </a:xfrm>
              <a:prstGeom prst="teardrop">
                <a:avLst/>
              </a:prstGeom>
              <a:solidFill>
                <a:schemeClr val="bg1"/>
              </a:solidFill>
              <a:ln w="25400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4" name="iṣ1îḋé"/>
              <p:cNvSpPr/>
              <p:nvPr/>
            </p:nvSpPr>
            <p:spPr>
              <a:xfrm>
                <a:off x="2597858" y="2024527"/>
                <a:ext cx="1233979" cy="122667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1424" tIns="45713" rIns="91424" bIns="45713" anchor="ctr">
                <a:normAutofit/>
              </a:bodyPr>
              <a:lstStyle/>
              <a:p>
                <a:pPr algn="ctr"/>
                <a:r>
                  <a:rPr lang="en-US" altLang="zh-CN" b="1" dirty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Keyword</a:t>
                </a:r>
                <a:endParaRPr lang="zh-CN" altLang="en-US" b="1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endParaRPr>
              </a:p>
            </p:txBody>
          </p:sp>
        </p:grpSp>
        <p:sp>
          <p:nvSpPr>
            <p:cNvPr id="11" name="ïş1îḋe"/>
            <p:cNvSpPr/>
            <p:nvPr/>
          </p:nvSpPr>
          <p:spPr>
            <a:xfrm>
              <a:off x="3887813" y="3947623"/>
              <a:ext cx="1546085" cy="432793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24" tIns="45713" rIns="91424" bIns="45713" anchor="ctr">
              <a:normAutofit fontScale="77500" lnSpcReduction="20000"/>
            </a:bodyPr>
            <a:lstStyle/>
            <a:p>
              <a:pPr algn="ctr"/>
              <a:r>
                <a:rPr lang="zh-CN" altLang="en-US" sz="1865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输入标题</a:t>
              </a:r>
              <a:endParaRPr lang="zh-CN" altLang="en-US" sz="1865" b="1" dirty="0">
                <a:solidFill>
                  <a:schemeClr val="bg1"/>
                </a:solidFill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2" name="iṧḷïḓê"/>
            <p:cNvSpPr/>
            <p:nvPr/>
          </p:nvSpPr>
          <p:spPr bwMode="auto">
            <a:xfrm>
              <a:off x="3562900" y="4513587"/>
              <a:ext cx="2195910" cy="1134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点击点击输入您的文字</a:t>
              </a:r>
              <a:r>
                <a:rPr lang="zh-CN" altLang="en-US" sz="11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内容</a:t>
              </a:r>
              <a:r>
                <a:rPr lang="zh-CN" altLang="en-US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点击点击输入您的文字</a:t>
              </a:r>
              <a:r>
                <a:rPr lang="zh-CN" altLang="en-US" sz="11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内容</a:t>
              </a:r>
              <a:r>
                <a:rPr lang="zh-CN" altLang="en-US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点击点击输入您的文字</a:t>
              </a:r>
              <a:r>
                <a:rPr lang="zh-CN" altLang="en-US" sz="11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内容</a:t>
              </a:r>
              <a:r>
                <a:rPr lang="zh-CN" altLang="en-US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点击点击输入您的文字</a:t>
              </a:r>
              <a:r>
                <a:rPr lang="zh-CN" altLang="en-US" sz="11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内容</a:t>
              </a:r>
              <a:r>
                <a:rPr lang="zh-CN" altLang="en-US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点击点击输入您的文字内容</a:t>
              </a:r>
              <a:endParaRPr lang="en-US" altLang="zh-CN" sz="1100" dirty="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  <p:grpSp>
          <p:nvGrpSpPr>
            <p:cNvPr id="13" name="íṧľiḓé"/>
            <p:cNvGrpSpPr/>
            <p:nvPr/>
          </p:nvGrpSpPr>
          <p:grpSpPr>
            <a:xfrm>
              <a:off x="6663246" y="1988840"/>
              <a:ext cx="1518741" cy="1509753"/>
              <a:chOff x="2452226" y="1883471"/>
              <a:chExt cx="1518741" cy="1509753"/>
            </a:xfrm>
          </p:grpSpPr>
          <p:sp>
            <p:nvSpPr>
              <p:cNvPr id="21" name="i$ľïḋè"/>
              <p:cNvSpPr/>
              <p:nvPr/>
            </p:nvSpPr>
            <p:spPr>
              <a:xfrm rot="8100000">
                <a:off x="2452226" y="1883471"/>
                <a:ext cx="1518741" cy="1509753"/>
              </a:xfrm>
              <a:prstGeom prst="teardrop">
                <a:avLst/>
              </a:prstGeom>
              <a:solidFill>
                <a:schemeClr val="bg1"/>
              </a:solidFill>
              <a:ln w="25400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2" name="iṩľiḓe"/>
              <p:cNvSpPr/>
              <p:nvPr/>
            </p:nvSpPr>
            <p:spPr>
              <a:xfrm>
                <a:off x="2597858" y="2024527"/>
                <a:ext cx="1233979" cy="122667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1424" tIns="45713" rIns="91424" bIns="45713" anchor="ctr">
                <a:normAutofit/>
              </a:bodyPr>
              <a:lstStyle/>
              <a:p>
                <a:pPr algn="ctr"/>
                <a:r>
                  <a:rPr lang="en-US" altLang="zh-CN" b="1" dirty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Keyword</a:t>
                </a:r>
                <a:endParaRPr lang="zh-CN" altLang="en-US" b="1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endParaRPr>
              </a:p>
            </p:txBody>
          </p:sp>
        </p:grpSp>
        <p:sp>
          <p:nvSpPr>
            <p:cNvPr id="14" name="îśľíďe"/>
            <p:cNvSpPr/>
            <p:nvPr/>
          </p:nvSpPr>
          <p:spPr>
            <a:xfrm>
              <a:off x="6649574" y="3947623"/>
              <a:ext cx="1546085" cy="43279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24" tIns="45713" rIns="91424" bIns="45713" anchor="ctr">
              <a:normAutofit fontScale="77500" lnSpcReduction="20000"/>
            </a:bodyPr>
            <a:lstStyle/>
            <a:p>
              <a:pPr algn="ctr"/>
              <a:r>
                <a:rPr lang="zh-CN" altLang="en-US" sz="1865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输入标题</a:t>
              </a:r>
              <a:endParaRPr lang="zh-CN" altLang="en-US" sz="1865" b="1" dirty="0">
                <a:solidFill>
                  <a:schemeClr val="bg1"/>
                </a:solidFill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5" name="ïşlídê"/>
            <p:cNvSpPr/>
            <p:nvPr/>
          </p:nvSpPr>
          <p:spPr bwMode="auto">
            <a:xfrm>
              <a:off x="6324660" y="4513587"/>
              <a:ext cx="2195910" cy="1134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点击点击输入您的文字</a:t>
              </a:r>
              <a:r>
                <a:rPr lang="zh-CN" altLang="en-US" sz="11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内容</a:t>
              </a:r>
              <a:r>
                <a:rPr lang="zh-CN" altLang="en-US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点击点击输入您的文字</a:t>
              </a:r>
              <a:r>
                <a:rPr lang="zh-CN" altLang="en-US" sz="11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内容</a:t>
              </a:r>
              <a:r>
                <a:rPr lang="zh-CN" altLang="en-US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点击点击输入您的文字</a:t>
              </a:r>
              <a:r>
                <a:rPr lang="zh-CN" altLang="en-US" sz="11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内容</a:t>
              </a:r>
              <a:r>
                <a:rPr lang="zh-CN" altLang="en-US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点击点击输入您的文字</a:t>
              </a:r>
              <a:r>
                <a:rPr lang="zh-CN" altLang="en-US" sz="11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内容</a:t>
              </a:r>
              <a:r>
                <a:rPr lang="zh-CN" altLang="en-US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点击点击输入您的文字内容</a:t>
              </a:r>
              <a:endParaRPr lang="en-US" altLang="zh-CN" sz="1100" dirty="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  <p:grpSp>
          <p:nvGrpSpPr>
            <p:cNvPr id="16" name="îs1iḋé"/>
            <p:cNvGrpSpPr/>
            <p:nvPr/>
          </p:nvGrpSpPr>
          <p:grpSpPr>
            <a:xfrm>
              <a:off x="9425006" y="1988840"/>
              <a:ext cx="1518741" cy="1509753"/>
              <a:chOff x="2452226" y="1883471"/>
              <a:chExt cx="1518741" cy="1509753"/>
            </a:xfrm>
          </p:grpSpPr>
          <p:sp>
            <p:nvSpPr>
              <p:cNvPr id="19" name="îSlíde"/>
              <p:cNvSpPr/>
              <p:nvPr/>
            </p:nvSpPr>
            <p:spPr>
              <a:xfrm rot="8100000">
                <a:off x="2452226" y="1883471"/>
                <a:ext cx="1518741" cy="1509753"/>
              </a:xfrm>
              <a:prstGeom prst="teardrop">
                <a:avLst/>
              </a:prstGeom>
              <a:solidFill>
                <a:schemeClr val="bg1"/>
              </a:solidFill>
              <a:ln w="25400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0" name="ísļîḋe"/>
              <p:cNvSpPr/>
              <p:nvPr/>
            </p:nvSpPr>
            <p:spPr>
              <a:xfrm>
                <a:off x="2597858" y="2024527"/>
                <a:ext cx="1233979" cy="122667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1424" tIns="45713" rIns="91424" bIns="45713" anchor="ctr">
                <a:normAutofit/>
              </a:bodyPr>
              <a:lstStyle/>
              <a:p>
                <a:pPr algn="ctr"/>
                <a:r>
                  <a:rPr lang="en-US" altLang="zh-CN" b="1" dirty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Keyword</a:t>
                </a:r>
                <a:endParaRPr lang="zh-CN" altLang="en-US" b="1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endParaRPr>
              </a:p>
            </p:txBody>
          </p:sp>
        </p:grpSp>
        <p:sp>
          <p:nvSpPr>
            <p:cNvPr id="17" name="íṡľîḑê"/>
            <p:cNvSpPr/>
            <p:nvPr/>
          </p:nvSpPr>
          <p:spPr>
            <a:xfrm>
              <a:off x="9411334" y="3947623"/>
              <a:ext cx="1546085" cy="432793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24" tIns="45713" rIns="91424" bIns="45713" anchor="ctr">
              <a:normAutofit fontScale="77500" lnSpcReduction="20000"/>
            </a:bodyPr>
            <a:lstStyle/>
            <a:p>
              <a:pPr algn="ctr"/>
              <a:r>
                <a:rPr lang="zh-CN" altLang="en-US" sz="1865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输入标题</a:t>
              </a:r>
              <a:endParaRPr lang="zh-CN" altLang="en-US" sz="1865" b="1" dirty="0">
                <a:solidFill>
                  <a:schemeClr val="bg1"/>
                </a:solidFill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8" name="iṧlïďe"/>
            <p:cNvSpPr/>
            <p:nvPr/>
          </p:nvSpPr>
          <p:spPr bwMode="auto">
            <a:xfrm>
              <a:off x="9086421" y="4513587"/>
              <a:ext cx="2195910" cy="1134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点击点击输入您的文字</a:t>
              </a:r>
              <a:r>
                <a:rPr lang="zh-CN" altLang="en-US" sz="11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内容</a:t>
              </a:r>
              <a:r>
                <a:rPr lang="zh-CN" altLang="en-US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点击点击输入您的文字</a:t>
              </a:r>
              <a:r>
                <a:rPr lang="zh-CN" altLang="en-US" sz="11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内容</a:t>
              </a:r>
              <a:r>
                <a:rPr lang="zh-CN" altLang="en-US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点击点击输入您的文字</a:t>
              </a:r>
              <a:r>
                <a:rPr lang="zh-CN" altLang="en-US" sz="11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内容</a:t>
              </a:r>
              <a:r>
                <a:rPr lang="zh-CN" altLang="en-US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点击点击输入您的文字</a:t>
              </a:r>
              <a:r>
                <a:rPr lang="zh-CN" altLang="en-US" sz="11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内容</a:t>
              </a:r>
              <a:r>
                <a:rPr lang="zh-CN" altLang="en-US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点击点击输入您的文字内容</a:t>
              </a:r>
              <a:endParaRPr lang="en-US" altLang="zh-CN" sz="1100" dirty="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235" y="307577"/>
            <a:ext cx="2270088" cy="482997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775807" y="1076961"/>
            <a:ext cx="5472593" cy="5272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inpin heiti" panose="00000500000000000000" pitchFamily="2" charset="-122"/>
              <a:sym typeface="Open Sans" panose="020B0606030504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5806" y="5253767"/>
            <a:ext cx="5472593" cy="5272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inpin heiti" panose="00000500000000000000" pitchFamily="2" charset="-122"/>
              <a:sym typeface="Open Sans" panose="020B0606030504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502400" y="1148252"/>
            <a:ext cx="4927600" cy="4561496"/>
            <a:chOff x="6350000" y="1125232"/>
            <a:chExt cx="4927600" cy="4561496"/>
          </a:xfrm>
        </p:grpSpPr>
        <p:grpSp>
          <p:nvGrpSpPr>
            <p:cNvPr id="5" name="组合 12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  <p:cNvGrpSpPr/>
            <p:nvPr/>
          </p:nvGrpSpPr>
          <p:grpSpPr>
            <a:xfrm flipH="1" flipV="1">
              <a:off x="10725204" y="1125232"/>
              <a:ext cx="552396" cy="498797"/>
              <a:chOff x="5934075" y="857250"/>
              <a:chExt cx="801688" cy="723900"/>
            </a:xfrm>
            <a:solidFill>
              <a:schemeClr val="accent3"/>
            </a:solidFill>
          </p:grpSpPr>
          <p:sp>
            <p:nvSpPr>
              <p:cNvPr id="9" name="Freeform 5"/>
              <p:cNvSpPr/>
              <p:nvPr/>
            </p:nvSpPr>
            <p:spPr bwMode="auto">
              <a:xfrm>
                <a:off x="5934075" y="857250"/>
                <a:ext cx="322263" cy="723900"/>
              </a:xfrm>
              <a:custGeom>
                <a:avLst/>
                <a:gdLst>
                  <a:gd name="T0" fmla="*/ 1 w 198"/>
                  <a:gd name="T1" fmla="*/ 444 h 444"/>
                  <a:gd name="T2" fmla="*/ 1 w 198"/>
                  <a:gd name="T3" fmla="*/ 232 h 444"/>
                  <a:gd name="T4" fmla="*/ 14 w 198"/>
                  <a:gd name="T5" fmla="*/ 146 h 444"/>
                  <a:gd name="T6" fmla="*/ 55 w 198"/>
                  <a:gd name="T7" fmla="*/ 76 h 444"/>
                  <a:gd name="T8" fmla="*/ 118 w 198"/>
                  <a:gd name="T9" fmla="*/ 25 h 444"/>
                  <a:gd name="T10" fmla="*/ 198 w 198"/>
                  <a:gd name="T11" fmla="*/ 0 h 444"/>
                  <a:gd name="T12" fmla="*/ 198 w 198"/>
                  <a:gd name="T13" fmla="*/ 91 h 444"/>
                  <a:gd name="T14" fmla="*/ 126 w 198"/>
                  <a:gd name="T15" fmla="*/ 144 h 444"/>
                  <a:gd name="T16" fmla="*/ 106 w 198"/>
                  <a:gd name="T17" fmla="*/ 231 h 444"/>
                  <a:gd name="T18" fmla="*/ 198 w 198"/>
                  <a:gd name="T19" fmla="*/ 231 h 444"/>
                  <a:gd name="T20" fmla="*/ 198 w 198"/>
                  <a:gd name="T21" fmla="*/ 444 h 444"/>
                  <a:gd name="T22" fmla="*/ 1 w 198"/>
                  <a:gd name="T23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8" h="444">
                    <a:moveTo>
                      <a:pt x="1" y="444"/>
                    </a:moveTo>
                    <a:cubicBezTo>
                      <a:pt x="1" y="232"/>
                      <a:pt x="1" y="232"/>
                      <a:pt x="1" y="232"/>
                    </a:cubicBezTo>
                    <a:cubicBezTo>
                      <a:pt x="0" y="202"/>
                      <a:pt x="5" y="173"/>
                      <a:pt x="14" y="146"/>
                    </a:cubicBezTo>
                    <a:cubicBezTo>
                      <a:pt x="24" y="120"/>
                      <a:pt x="38" y="96"/>
                      <a:pt x="55" y="76"/>
                    </a:cubicBezTo>
                    <a:cubicBezTo>
                      <a:pt x="73" y="55"/>
                      <a:pt x="94" y="39"/>
                      <a:pt x="118" y="25"/>
                    </a:cubicBezTo>
                    <a:cubicBezTo>
                      <a:pt x="143" y="12"/>
                      <a:pt x="169" y="3"/>
                      <a:pt x="198" y="0"/>
                    </a:cubicBezTo>
                    <a:cubicBezTo>
                      <a:pt x="198" y="91"/>
                      <a:pt x="198" y="91"/>
                      <a:pt x="198" y="91"/>
                    </a:cubicBezTo>
                    <a:cubicBezTo>
                      <a:pt x="163" y="103"/>
                      <a:pt x="139" y="121"/>
                      <a:pt x="126" y="144"/>
                    </a:cubicBezTo>
                    <a:cubicBezTo>
                      <a:pt x="113" y="168"/>
                      <a:pt x="106" y="197"/>
                      <a:pt x="106" y="231"/>
                    </a:cubicBezTo>
                    <a:cubicBezTo>
                      <a:pt x="198" y="231"/>
                      <a:pt x="198" y="231"/>
                      <a:pt x="198" y="231"/>
                    </a:cubicBezTo>
                    <a:cubicBezTo>
                      <a:pt x="198" y="444"/>
                      <a:pt x="198" y="444"/>
                      <a:pt x="198" y="444"/>
                    </a:cubicBezTo>
                    <a:cubicBezTo>
                      <a:pt x="1" y="444"/>
                      <a:pt x="1" y="444"/>
                      <a:pt x="1" y="4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0" name="Freeform 6"/>
              <p:cNvSpPr/>
              <p:nvPr/>
            </p:nvSpPr>
            <p:spPr bwMode="auto">
              <a:xfrm>
                <a:off x="6413500" y="857250"/>
                <a:ext cx="322263" cy="723900"/>
              </a:xfrm>
              <a:custGeom>
                <a:avLst/>
                <a:gdLst>
                  <a:gd name="T0" fmla="*/ 1 w 198"/>
                  <a:gd name="T1" fmla="*/ 444 h 444"/>
                  <a:gd name="T2" fmla="*/ 1 w 198"/>
                  <a:gd name="T3" fmla="*/ 232 h 444"/>
                  <a:gd name="T4" fmla="*/ 14 w 198"/>
                  <a:gd name="T5" fmla="*/ 146 h 444"/>
                  <a:gd name="T6" fmla="*/ 55 w 198"/>
                  <a:gd name="T7" fmla="*/ 76 h 444"/>
                  <a:gd name="T8" fmla="*/ 118 w 198"/>
                  <a:gd name="T9" fmla="*/ 25 h 444"/>
                  <a:gd name="T10" fmla="*/ 198 w 198"/>
                  <a:gd name="T11" fmla="*/ 0 h 444"/>
                  <a:gd name="T12" fmla="*/ 198 w 198"/>
                  <a:gd name="T13" fmla="*/ 91 h 444"/>
                  <a:gd name="T14" fmla="*/ 126 w 198"/>
                  <a:gd name="T15" fmla="*/ 144 h 444"/>
                  <a:gd name="T16" fmla="*/ 107 w 198"/>
                  <a:gd name="T17" fmla="*/ 231 h 444"/>
                  <a:gd name="T18" fmla="*/ 198 w 198"/>
                  <a:gd name="T19" fmla="*/ 231 h 444"/>
                  <a:gd name="T20" fmla="*/ 198 w 198"/>
                  <a:gd name="T21" fmla="*/ 444 h 444"/>
                  <a:gd name="T22" fmla="*/ 1 w 198"/>
                  <a:gd name="T23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8" h="444">
                    <a:moveTo>
                      <a:pt x="1" y="444"/>
                    </a:moveTo>
                    <a:cubicBezTo>
                      <a:pt x="1" y="232"/>
                      <a:pt x="1" y="232"/>
                      <a:pt x="1" y="232"/>
                    </a:cubicBezTo>
                    <a:cubicBezTo>
                      <a:pt x="0" y="202"/>
                      <a:pt x="5" y="173"/>
                      <a:pt x="14" y="146"/>
                    </a:cubicBezTo>
                    <a:cubicBezTo>
                      <a:pt x="24" y="120"/>
                      <a:pt x="38" y="96"/>
                      <a:pt x="55" y="76"/>
                    </a:cubicBezTo>
                    <a:cubicBezTo>
                      <a:pt x="73" y="55"/>
                      <a:pt x="94" y="39"/>
                      <a:pt x="118" y="25"/>
                    </a:cubicBezTo>
                    <a:cubicBezTo>
                      <a:pt x="143" y="12"/>
                      <a:pt x="169" y="3"/>
                      <a:pt x="198" y="0"/>
                    </a:cubicBezTo>
                    <a:cubicBezTo>
                      <a:pt x="198" y="91"/>
                      <a:pt x="198" y="91"/>
                      <a:pt x="198" y="91"/>
                    </a:cubicBezTo>
                    <a:cubicBezTo>
                      <a:pt x="163" y="103"/>
                      <a:pt x="139" y="121"/>
                      <a:pt x="126" y="144"/>
                    </a:cubicBezTo>
                    <a:cubicBezTo>
                      <a:pt x="113" y="168"/>
                      <a:pt x="107" y="197"/>
                      <a:pt x="107" y="231"/>
                    </a:cubicBezTo>
                    <a:cubicBezTo>
                      <a:pt x="198" y="231"/>
                      <a:pt x="198" y="231"/>
                      <a:pt x="198" y="231"/>
                    </a:cubicBezTo>
                    <a:cubicBezTo>
                      <a:pt x="198" y="444"/>
                      <a:pt x="198" y="444"/>
                      <a:pt x="198" y="444"/>
                    </a:cubicBezTo>
                    <a:cubicBezTo>
                      <a:pt x="1" y="444"/>
                      <a:pt x="1" y="444"/>
                      <a:pt x="1" y="4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>
                <a:off x="6415088" y="1581150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>
                <a:off x="6415088" y="1581150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6350000" y="1995338"/>
              <a:ext cx="4927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3600" spc="6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ADD YOUR </a:t>
              </a:r>
              <a:endParaRPr lang="en-US" altLang="zh-CN" sz="3600" spc="600" dirty="0" smtClean="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  <a:p>
              <a:pPr algn="r"/>
              <a:r>
                <a:rPr lang="en-US" altLang="zh-CN" sz="3600" spc="6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TITLE HERE</a:t>
              </a:r>
              <a:endParaRPr lang="zh-CN" altLang="en-US" sz="3600" spc="600" dirty="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762240" y="3566976"/>
              <a:ext cx="35153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4000" spc="600" dirty="0" smtClean="0">
                  <a:solidFill>
                    <a:schemeClr val="accent3">
                      <a:lumMod val="50000"/>
                    </a:schemeClr>
                  </a:solidFill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第二章节</a:t>
              </a:r>
              <a:endParaRPr lang="zh-CN" altLang="en-US" sz="4000" spc="600" dirty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517640" y="4486399"/>
              <a:ext cx="47599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600" spc="600" dirty="0" smtClean="0">
                  <a:solidFill>
                    <a:schemeClr val="accent3">
                      <a:lumMod val="50000"/>
                    </a:schemeClr>
                  </a:solidFill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点击输入您的文字</a:t>
              </a:r>
              <a:r>
                <a:rPr lang="zh-CN" altLang="en-US" sz="1600" spc="600" dirty="0">
                  <a:solidFill>
                    <a:schemeClr val="accent3">
                      <a:lumMod val="50000"/>
                    </a:schemeClr>
                  </a:solidFill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内容，点击输入您的文字内容，点击输入您的文字内容，点击输入您的文字</a:t>
              </a:r>
              <a:r>
                <a:rPr lang="zh-CN" altLang="en-US" sz="1600" spc="600" dirty="0" smtClean="0">
                  <a:solidFill>
                    <a:schemeClr val="accent3">
                      <a:lumMod val="50000"/>
                    </a:schemeClr>
                  </a:solidFill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内容</a:t>
              </a:r>
              <a:endParaRPr lang="zh-CN" altLang="en-US" sz="1600" spc="600" dirty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07" y="1604234"/>
            <a:ext cx="5472593" cy="364953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235" y="307577"/>
            <a:ext cx="2270088" cy="482997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19100" y="383528"/>
            <a:ext cx="4267200" cy="461665"/>
            <a:chOff x="419100" y="383528"/>
            <a:chExt cx="4267200" cy="461665"/>
          </a:xfrm>
        </p:grpSpPr>
        <p:sp>
          <p:nvSpPr>
            <p:cNvPr id="2" name="五边形 1"/>
            <p:cNvSpPr/>
            <p:nvPr/>
          </p:nvSpPr>
          <p:spPr>
            <a:xfrm>
              <a:off x="419100" y="438149"/>
              <a:ext cx="711500" cy="352425"/>
            </a:xfrm>
            <a:prstGeom prst="homePlat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438275" y="383528"/>
              <a:ext cx="3248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pc="3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点击输入您的标题</a:t>
              </a:r>
              <a:endParaRPr lang="zh-CN" altLang="en-US" sz="2400" spc="300" dirty="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</p:grpSp>
      <p:grpSp>
        <p:nvGrpSpPr>
          <p:cNvPr id="5" name="24120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438275" y="1780862"/>
            <a:ext cx="9333230" cy="4322130"/>
            <a:chOff x="673100" y="1120303"/>
            <a:chExt cx="10847388" cy="5023322"/>
          </a:xfrm>
        </p:grpSpPr>
        <p:sp>
          <p:nvSpPr>
            <p:cNvPr id="6" name="íṡḻîḋè"/>
            <p:cNvSpPr/>
            <p:nvPr/>
          </p:nvSpPr>
          <p:spPr>
            <a:xfrm>
              <a:off x="4194629" y="1737179"/>
              <a:ext cx="3802742" cy="3802742"/>
            </a:xfrm>
            <a:prstGeom prst="ellipse">
              <a:avLst/>
            </a:prstGeom>
            <a:noFill/>
            <a:ln w="508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 sz="2000" b="1" i="1" dirty="0">
                <a:solidFill>
                  <a:schemeClr val="tx1"/>
                </a:solidFill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7" name="ïṣlïďé"/>
            <p:cNvSpPr/>
            <p:nvPr/>
          </p:nvSpPr>
          <p:spPr bwMode="auto">
            <a:xfrm>
              <a:off x="5684272" y="1333500"/>
              <a:ext cx="823456" cy="82563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rmAutofit fontScale="92500" lnSpcReduction="20000"/>
            </a:bodyPr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8" name="íṧḻiḑe"/>
            <p:cNvSpPr/>
            <p:nvPr/>
          </p:nvSpPr>
          <p:spPr bwMode="auto">
            <a:xfrm>
              <a:off x="5684272" y="5117966"/>
              <a:ext cx="823456" cy="82563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rmAutofit fontScale="92500" lnSpcReduction="20000"/>
            </a:bodyPr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  <p:cxnSp>
          <p:nvCxnSpPr>
            <p:cNvPr id="9" name="直接连接符 8"/>
            <p:cNvCxnSpPr>
              <a:stCxn id="12" idx="0"/>
              <a:endCxn id="7" idx="4"/>
            </p:cNvCxnSpPr>
            <p:nvPr/>
          </p:nvCxnSpPr>
          <p:spPr>
            <a:xfrm flipV="1">
              <a:off x="6096000" y="2159134"/>
              <a:ext cx="0" cy="72467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>
              <a:stCxn id="12" idx="4"/>
              <a:endCxn id="8" idx="0"/>
            </p:cNvCxnSpPr>
            <p:nvPr/>
          </p:nvCxnSpPr>
          <p:spPr>
            <a:xfrm>
              <a:off x="6096000" y="4393293"/>
              <a:ext cx="0" cy="72467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12" idx="2"/>
              <a:endCxn id="34" idx="6"/>
            </p:cNvCxnSpPr>
            <p:nvPr/>
          </p:nvCxnSpPr>
          <p:spPr>
            <a:xfrm flipH="1">
              <a:off x="4675999" y="3638550"/>
              <a:ext cx="665258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ísľïdé"/>
            <p:cNvSpPr/>
            <p:nvPr/>
          </p:nvSpPr>
          <p:spPr>
            <a:xfrm>
              <a:off x="5341257" y="2883807"/>
              <a:ext cx="1509486" cy="1509486"/>
            </a:xfrm>
            <a:prstGeom prst="ellipse">
              <a:avLst/>
            </a:prstGeom>
            <a:noFill/>
            <a:ln w="508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altLang="zh-CN" sz="2000" b="1" i="1" dirty="0">
                  <a:solidFill>
                    <a:schemeClr val="tx1"/>
                  </a:solidFill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Text</a:t>
              </a:r>
              <a:endParaRPr lang="en-US" sz="2000" b="1" i="1" dirty="0">
                <a:solidFill>
                  <a:schemeClr val="tx1"/>
                </a:solidFill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3" name="íSlïḓê"/>
            <p:cNvSpPr/>
            <p:nvPr/>
          </p:nvSpPr>
          <p:spPr bwMode="auto">
            <a:xfrm>
              <a:off x="5885217" y="1569718"/>
              <a:ext cx="421566" cy="353198"/>
            </a:xfrm>
            <a:custGeom>
              <a:avLst/>
              <a:gdLst>
                <a:gd name="connsiteX0" fmla="*/ 552739 w 609615"/>
                <a:gd name="connsiteY0" fmla="*/ 397213 h 510753"/>
                <a:gd name="connsiteX1" fmla="*/ 609615 w 609615"/>
                <a:gd name="connsiteY1" fmla="*/ 453983 h 510753"/>
                <a:gd name="connsiteX2" fmla="*/ 552739 w 609615"/>
                <a:gd name="connsiteY2" fmla="*/ 510753 h 510753"/>
                <a:gd name="connsiteX3" fmla="*/ 495863 w 609615"/>
                <a:gd name="connsiteY3" fmla="*/ 453983 h 510753"/>
                <a:gd name="connsiteX4" fmla="*/ 552739 w 609615"/>
                <a:gd name="connsiteY4" fmla="*/ 397213 h 510753"/>
                <a:gd name="connsiteX5" fmla="*/ 547870 w 609615"/>
                <a:gd name="connsiteY5" fmla="*/ 198571 h 510753"/>
                <a:gd name="connsiteX6" fmla="*/ 604746 w 609615"/>
                <a:gd name="connsiteY6" fmla="*/ 255341 h 510753"/>
                <a:gd name="connsiteX7" fmla="*/ 547870 w 609615"/>
                <a:gd name="connsiteY7" fmla="*/ 312111 h 510753"/>
                <a:gd name="connsiteX8" fmla="*/ 490994 w 609615"/>
                <a:gd name="connsiteY8" fmla="*/ 255341 h 510753"/>
                <a:gd name="connsiteX9" fmla="*/ 547870 w 609615"/>
                <a:gd name="connsiteY9" fmla="*/ 198571 h 510753"/>
                <a:gd name="connsiteX10" fmla="*/ 119644 w 609615"/>
                <a:gd name="connsiteY10" fmla="*/ 191797 h 510753"/>
                <a:gd name="connsiteX11" fmla="*/ 127891 w 609615"/>
                <a:gd name="connsiteY11" fmla="*/ 196674 h 510753"/>
                <a:gd name="connsiteX12" fmla="*/ 121502 w 609615"/>
                <a:gd name="connsiteY12" fmla="*/ 203292 h 510753"/>
                <a:gd name="connsiteX13" fmla="*/ 129982 w 609615"/>
                <a:gd name="connsiteY13" fmla="*/ 212233 h 510753"/>
                <a:gd name="connsiteX14" fmla="*/ 122664 w 609615"/>
                <a:gd name="connsiteY14" fmla="*/ 226050 h 510753"/>
                <a:gd name="connsiteX15" fmla="*/ 115462 w 609615"/>
                <a:gd name="connsiteY15" fmla="*/ 225702 h 510753"/>
                <a:gd name="connsiteX16" fmla="*/ 109306 w 609615"/>
                <a:gd name="connsiteY16" fmla="*/ 211652 h 510753"/>
                <a:gd name="connsiteX17" fmla="*/ 117669 w 609615"/>
                <a:gd name="connsiteY17" fmla="*/ 203176 h 510753"/>
                <a:gd name="connsiteX18" fmla="*/ 111513 w 609615"/>
                <a:gd name="connsiteY18" fmla="*/ 196441 h 510753"/>
                <a:gd name="connsiteX19" fmla="*/ 88250 w 609615"/>
                <a:gd name="connsiteY19" fmla="*/ 191374 h 510753"/>
                <a:gd name="connsiteX20" fmla="*/ 111272 w 609615"/>
                <a:gd name="connsiteY20" fmla="*/ 231774 h 510753"/>
                <a:gd name="connsiteX21" fmla="*/ 119760 w 609615"/>
                <a:gd name="connsiteY21" fmla="*/ 238160 h 510753"/>
                <a:gd name="connsiteX22" fmla="*/ 128364 w 609615"/>
                <a:gd name="connsiteY22" fmla="*/ 231891 h 510753"/>
                <a:gd name="connsiteX23" fmla="*/ 152316 w 609615"/>
                <a:gd name="connsiteY23" fmla="*/ 191490 h 510753"/>
                <a:gd name="connsiteX24" fmla="*/ 195918 w 609615"/>
                <a:gd name="connsiteY24" fmla="*/ 193812 h 510753"/>
                <a:gd name="connsiteX25" fmla="*/ 228241 w 609615"/>
                <a:gd name="connsiteY25" fmla="*/ 204725 h 510753"/>
                <a:gd name="connsiteX26" fmla="*/ 239287 w 609615"/>
                <a:gd name="connsiteY26" fmla="*/ 236302 h 510753"/>
                <a:gd name="connsiteX27" fmla="*/ 239287 w 609615"/>
                <a:gd name="connsiteY27" fmla="*/ 249653 h 510753"/>
                <a:gd name="connsiteX28" fmla="*/ 183360 w 609615"/>
                <a:gd name="connsiteY28" fmla="*/ 461987 h 510753"/>
                <a:gd name="connsiteX29" fmla="*/ 132433 w 609615"/>
                <a:gd name="connsiteY29" fmla="*/ 501227 h 510753"/>
                <a:gd name="connsiteX30" fmla="*/ 122085 w 609615"/>
                <a:gd name="connsiteY30" fmla="*/ 501227 h 510753"/>
                <a:gd name="connsiteX31" fmla="*/ 68949 w 609615"/>
                <a:gd name="connsiteY31" fmla="*/ 462568 h 510753"/>
                <a:gd name="connsiteX32" fmla="*/ 0 w 609615"/>
                <a:gd name="connsiteY32" fmla="*/ 249769 h 510753"/>
                <a:gd name="connsiteX33" fmla="*/ 0 w 609615"/>
                <a:gd name="connsiteY33" fmla="*/ 236302 h 510753"/>
                <a:gd name="connsiteX34" fmla="*/ 11046 w 609615"/>
                <a:gd name="connsiteY34" fmla="*/ 204725 h 510753"/>
                <a:gd name="connsiteX35" fmla="*/ 43369 w 609615"/>
                <a:gd name="connsiteY35" fmla="*/ 193812 h 510753"/>
                <a:gd name="connsiteX36" fmla="*/ 138106 w 609615"/>
                <a:gd name="connsiteY36" fmla="*/ 151894 h 510753"/>
                <a:gd name="connsiteX37" fmla="*/ 143448 w 609615"/>
                <a:gd name="connsiteY37" fmla="*/ 154218 h 510753"/>
                <a:gd name="connsiteX38" fmla="*/ 141125 w 609615"/>
                <a:gd name="connsiteY38" fmla="*/ 159679 h 510753"/>
                <a:gd name="connsiteX39" fmla="*/ 118014 w 609615"/>
                <a:gd name="connsiteY39" fmla="*/ 164559 h 510753"/>
                <a:gd name="connsiteX40" fmla="*/ 98271 w 609615"/>
                <a:gd name="connsiteY40" fmla="*/ 158982 h 510753"/>
                <a:gd name="connsiteX41" fmla="*/ 97691 w 609615"/>
                <a:gd name="connsiteY41" fmla="*/ 153172 h 510753"/>
                <a:gd name="connsiteX42" fmla="*/ 103497 w 609615"/>
                <a:gd name="connsiteY42" fmla="*/ 152591 h 510753"/>
                <a:gd name="connsiteX43" fmla="*/ 138106 w 609615"/>
                <a:gd name="connsiteY43" fmla="*/ 151894 h 510753"/>
                <a:gd name="connsiteX44" fmla="*/ 139648 w 609615"/>
                <a:gd name="connsiteY44" fmla="*/ 119739 h 510753"/>
                <a:gd name="connsiteX45" fmla="*/ 149316 w 609615"/>
                <a:gd name="connsiteY45" fmla="*/ 134921 h 510753"/>
                <a:gd name="connsiteX46" fmla="*/ 129981 w 609615"/>
                <a:gd name="connsiteY46" fmla="*/ 134921 h 510753"/>
                <a:gd name="connsiteX47" fmla="*/ 139648 w 609615"/>
                <a:gd name="connsiteY47" fmla="*/ 119739 h 510753"/>
                <a:gd name="connsiteX48" fmla="*/ 91170 w 609615"/>
                <a:gd name="connsiteY48" fmla="*/ 119739 h 510753"/>
                <a:gd name="connsiteX49" fmla="*/ 100838 w 609615"/>
                <a:gd name="connsiteY49" fmla="*/ 134921 h 510753"/>
                <a:gd name="connsiteX50" fmla="*/ 81503 w 609615"/>
                <a:gd name="connsiteY50" fmla="*/ 134921 h 510753"/>
                <a:gd name="connsiteX51" fmla="*/ 91170 w 609615"/>
                <a:gd name="connsiteY51" fmla="*/ 119739 h 510753"/>
                <a:gd name="connsiteX52" fmla="*/ 95591 w 609615"/>
                <a:gd name="connsiteY52" fmla="*/ 95554 h 510753"/>
                <a:gd name="connsiteX53" fmla="*/ 67686 w 609615"/>
                <a:gd name="connsiteY53" fmla="*/ 130042 h 510753"/>
                <a:gd name="connsiteX54" fmla="*/ 67686 w 609615"/>
                <a:gd name="connsiteY54" fmla="*/ 157679 h 510753"/>
                <a:gd name="connsiteX55" fmla="*/ 84313 w 609615"/>
                <a:gd name="connsiteY55" fmla="*/ 174168 h 510753"/>
                <a:gd name="connsiteX56" fmla="*/ 153379 w 609615"/>
                <a:gd name="connsiteY56" fmla="*/ 174168 h 510753"/>
                <a:gd name="connsiteX57" fmla="*/ 169890 w 609615"/>
                <a:gd name="connsiteY57" fmla="*/ 157562 h 510753"/>
                <a:gd name="connsiteX58" fmla="*/ 169890 w 609615"/>
                <a:gd name="connsiteY58" fmla="*/ 112043 h 510753"/>
                <a:gd name="connsiteX59" fmla="*/ 100359 w 609615"/>
                <a:gd name="connsiteY59" fmla="*/ 95554 h 510753"/>
                <a:gd name="connsiteX60" fmla="*/ 305807 w 609615"/>
                <a:gd name="connsiteY60" fmla="*/ 35565 h 510753"/>
                <a:gd name="connsiteX61" fmla="*/ 415442 w 609615"/>
                <a:gd name="connsiteY61" fmla="*/ 35565 h 510753"/>
                <a:gd name="connsiteX62" fmla="*/ 433695 w 609615"/>
                <a:gd name="connsiteY62" fmla="*/ 53792 h 510753"/>
                <a:gd name="connsiteX63" fmla="*/ 415442 w 609615"/>
                <a:gd name="connsiteY63" fmla="*/ 72018 h 510753"/>
                <a:gd name="connsiteX64" fmla="*/ 324060 w 609615"/>
                <a:gd name="connsiteY64" fmla="*/ 72018 h 510753"/>
                <a:gd name="connsiteX65" fmla="*/ 324060 w 609615"/>
                <a:gd name="connsiteY65" fmla="*/ 237103 h 510753"/>
                <a:gd name="connsiteX66" fmla="*/ 415442 w 609615"/>
                <a:gd name="connsiteY66" fmla="*/ 237103 h 510753"/>
                <a:gd name="connsiteX67" fmla="*/ 433695 w 609615"/>
                <a:gd name="connsiteY67" fmla="*/ 255330 h 510753"/>
                <a:gd name="connsiteX68" fmla="*/ 415442 w 609615"/>
                <a:gd name="connsiteY68" fmla="*/ 273556 h 510753"/>
                <a:gd name="connsiteX69" fmla="*/ 324060 w 609615"/>
                <a:gd name="connsiteY69" fmla="*/ 273556 h 510753"/>
                <a:gd name="connsiteX70" fmla="*/ 324060 w 609615"/>
                <a:gd name="connsiteY70" fmla="*/ 469290 h 510753"/>
                <a:gd name="connsiteX71" fmla="*/ 415442 w 609615"/>
                <a:gd name="connsiteY71" fmla="*/ 469290 h 510753"/>
                <a:gd name="connsiteX72" fmla="*/ 433695 w 609615"/>
                <a:gd name="connsiteY72" fmla="*/ 487516 h 510753"/>
                <a:gd name="connsiteX73" fmla="*/ 415442 w 609615"/>
                <a:gd name="connsiteY73" fmla="*/ 505743 h 510753"/>
                <a:gd name="connsiteX74" fmla="*/ 305807 w 609615"/>
                <a:gd name="connsiteY74" fmla="*/ 505743 h 510753"/>
                <a:gd name="connsiteX75" fmla="*/ 287554 w 609615"/>
                <a:gd name="connsiteY75" fmla="*/ 487516 h 510753"/>
                <a:gd name="connsiteX76" fmla="*/ 287554 w 609615"/>
                <a:gd name="connsiteY76" fmla="*/ 53792 h 510753"/>
                <a:gd name="connsiteX77" fmla="*/ 305807 w 609615"/>
                <a:gd name="connsiteY77" fmla="*/ 35565 h 510753"/>
                <a:gd name="connsiteX78" fmla="*/ 117102 w 609615"/>
                <a:gd name="connsiteY78" fmla="*/ 32037 h 510753"/>
                <a:gd name="connsiteX79" fmla="*/ 179890 w 609615"/>
                <a:gd name="connsiteY79" fmla="*/ 108676 h 510753"/>
                <a:gd name="connsiteX80" fmla="*/ 178262 w 609615"/>
                <a:gd name="connsiteY80" fmla="*/ 109373 h 510753"/>
                <a:gd name="connsiteX81" fmla="*/ 178262 w 609615"/>
                <a:gd name="connsiteY81" fmla="*/ 157679 h 510753"/>
                <a:gd name="connsiteX82" fmla="*/ 153379 w 609615"/>
                <a:gd name="connsiteY82" fmla="*/ 182412 h 510753"/>
                <a:gd name="connsiteX83" fmla="*/ 84313 w 609615"/>
                <a:gd name="connsiteY83" fmla="*/ 182412 h 510753"/>
                <a:gd name="connsiteX84" fmla="*/ 59430 w 609615"/>
                <a:gd name="connsiteY84" fmla="*/ 157562 h 510753"/>
                <a:gd name="connsiteX85" fmla="*/ 59430 w 609615"/>
                <a:gd name="connsiteY85" fmla="*/ 133642 h 510753"/>
                <a:gd name="connsiteX86" fmla="*/ 55593 w 609615"/>
                <a:gd name="connsiteY86" fmla="*/ 134803 h 510753"/>
                <a:gd name="connsiteX87" fmla="*/ 117102 w 609615"/>
                <a:gd name="connsiteY87" fmla="*/ 32037 h 510753"/>
                <a:gd name="connsiteX88" fmla="*/ 543107 w 609615"/>
                <a:gd name="connsiteY88" fmla="*/ 0 h 510753"/>
                <a:gd name="connsiteX89" fmla="*/ 599948 w 609615"/>
                <a:gd name="connsiteY89" fmla="*/ 56770 h 510753"/>
                <a:gd name="connsiteX90" fmla="*/ 543107 w 609615"/>
                <a:gd name="connsiteY90" fmla="*/ 113540 h 510753"/>
                <a:gd name="connsiteX91" fmla="*/ 486266 w 609615"/>
                <a:gd name="connsiteY91" fmla="*/ 56770 h 510753"/>
                <a:gd name="connsiteX92" fmla="*/ 543107 w 609615"/>
                <a:gd name="connsiteY92" fmla="*/ 0 h 510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609615" h="510753">
                  <a:moveTo>
                    <a:pt x="552739" y="397213"/>
                  </a:moveTo>
                  <a:cubicBezTo>
                    <a:pt x="584151" y="397213"/>
                    <a:pt x="609615" y="422630"/>
                    <a:pt x="609615" y="453983"/>
                  </a:cubicBezTo>
                  <a:cubicBezTo>
                    <a:pt x="609615" y="485336"/>
                    <a:pt x="584151" y="510753"/>
                    <a:pt x="552739" y="510753"/>
                  </a:cubicBezTo>
                  <a:cubicBezTo>
                    <a:pt x="521327" y="510753"/>
                    <a:pt x="495863" y="485336"/>
                    <a:pt x="495863" y="453983"/>
                  </a:cubicBezTo>
                  <a:cubicBezTo>
                    <a:pt x="495863" y="422630"/>
                    <a:pt x="521327" y="397213"/>
                    <a:pt x="552739" y="397213"/>
                  </a:cubicBezTo>
                  <a:close/>
                  <a:moveTo>
                    <a:pt x="547870" y="198571"/>
                  </a:moveTo>
                  <a:cubicBezTo>
                    <a:pt x="579282" y="198571"/>
                    <a:pt x="604746" y="223988"/>
                    <a:pt x="604746" y="255341"/>
                  </a:cubicBezTo>
                  <a:cubicBezTo>
                    <a:pt x="604746" y="286694"/>
                    <a:pt x="579282" y="312111"/>
                    <a:pt x="547870" y="312111"/>
                  </a:cubicBezTo>
                  <a:cubicBezTo>
                    <a:pt x="516458" y="312111"/>
                    <a:pt x="490994" y="286694"/>
                    <a:pt x="490994" y="255341"/>
                  </a:cubicBezTo>
                  <a:cubicBezTo>
                    <a:pt x="490994" y="223988"/>
                    <a:pt x="516458" y="198571"/>
                    <a:pt x="547870" y="198571"/>
                  </a:cubicBezTo>
                  <a:close/>
                  <a:moveTo>
                    <a:pt x="119644" y="191797"/>
                  </a:moveTo>
                  <a:lnTo>
                    <a:pt x="127891" y="196674"/>
                  </a:lnTo>
                  <a:lnTo>
                    <a:pt x="121502" y="203292"/>
                  </a:lnTo>
                  <a:lnTo>
                    <a:pt x="129982" y="212233"/>
                  </a:lnTo>
                  <a:lnTo>
                    <a:pt x="122664" y="226050"/>
                  </a:lnTo>
                  <a:cubicBezTo>
                    <a:pt x="120573" y="230114"/>
                    <a:pt x="117321" y="229998"/>
                    <a:pt x="115462" y="225702"/>
                  </a:cubicBezTo>
                  <a:lnTo>
                    <a:pt x="109306" y="211652"/>
                  </a:lnTo>
                  <a:lnTo>
                    <a:pt x="117669" y="203176"/>
                  </a:lnTo>
                  <a:lnTo>
                    <a:pt x="111513" y="196441"/>
                  </a:lnTo>
                  <a:close/>
                  <a:moveTo>
                    <a:pt x="88250" y="191374"/>
                  </a:moveTo>
                  <a:lnTo>
                    <a:pt x="111272" y="231774"/>
                  </a:lnTo>
                  <a:cubicBezTo>
                    <a:pt x="113597" y="235954"/>
                    <a:pt x="116620" y="238160"/>
                    <a:pt x="119760" y="238160"/>
                  </a:cubicBezTo>
                  <a:cubicBezTo>
                    <a:pt x="123015" y="238160"/>
                    <a:pt x="126038" y="235954"/>
                    <a:pt x="128364" y="231891"/>
                  </a:cubicBezTo>
                  <a:lnTo>
                    <a:pt x="152316" y="191490"/>
                  </a:lnTo>
                  <a:lnTo>
                    <a:pt x="195918" y="193812"/>
                  </a:lnTo>
                  <a:cubicBezTo>
                    <a:pt x="207894" y="194392"/>
                    <a:pt x="222195" y="199268"/>
                    <a:pt x="228241" y="204725"/>
                  </a:cubicBezTo>
                  <a:cubicBezTo>
                    <a:pt x="234520" y="210297"/>
                    <a:pt x="239287" y="224112"/>
                    <a:pt x="239287" y="236302"/>
                  </a:cubicBezTo>
                  <a:lnTo>
                    <a:pt x="239287" y="249653"/>
                  </a:lnTo>
                  <a:lnTo>
                    <a:pt x="183360" y="461987"/>
                  </a:lnTo>
                  <a:cubicBezTo>
                    <a:pt x="177663" y="483581"/>
                    <a:pt x="154874" y="501227"/>
                    <a:pt x="132433" y="501227"/>
                  </a:cubicBezTo>
                  <a:lnTo>
                    <a:pt x="122085" y="501227"/>
                  </a:lnTo>
                  <a:cubicBezTo>
                    <a:pt x="99645" y="501227"/>
                    <a:pt x="75925" y="483929"/>
                    <a:pt x="68949" y="462568"/>
                  </a:cubicBezTo>
                  <a:lnTo>
                    <a:pt x="0" y="249769"/>
                  </a:lnTo>
                  <a:lnTo>
                    <a:pt x="0" y="236302"/>
                  </a:lnTo>
                  <a:cubicBezTo>
                    <a:pt x="0" y="224112"/>
                    <a:pt x="4883" y="210297"/>
                    <a:pt x="11046" y="204725"/>
                  </a:cubicBezTo>
                  <a:cubicBezTo>
                    <a:pt x="17208" y="199268"/>
                    <a:pt x="31393" y="194509"/>
                    <a:pt x="43369" y="193812"/>
                  </a:cubicBezTo>
                  <a:close/>
                  <a:moveTo>
                    <a:pt x="138106" y="151894"/>
                  </a:moveTo>
                  <a:cubicBezTo>
                    <a:pt x="140196" y="151081"/>
                    <a:pt x="142635" y="152127"/>
                    <a:pt x="143448" y="154218"/>
                  </a:cubicBezTo>
                  <a:cubicBezTo>
                    <a:pt x="144377" y="156426"/>
                    <a:pt x="143332" y="158866"/>
                    <a:pt x="141125" y="159679"/>
                  </a:cubicBezTo>
                  <a:cubicBezTo>
                    <a:pt x="131950" y="163281"/>
                    <a:pt x="124286" y="164559"/>
                    <a:pt x="118014" y="164559"/>
                  </a:cubicBezTo>
                  <a:cubicBezTo>
                    <a:pt x="105239" y="164559"/>
                    <a:pt x="98620" y="159330"/>
                    <a:pt x="98271" y="158982"/>
                  </a:cubicBezTo>
                  <a:cubicBezTo>
                    <a:pt x="96529" y="157588"/>
                    <a:pt x="96181" y="154915"/>
                    <a:pt x="97691" y="153172"/>
                  </a:cubicBezTo>
                  <a:cubicBezTo>
                    <a:pt x="99084" y="151430"/>
                    <a:pt x="101639" y="151081"/>
                    <a:pt x="103497" y="152591"/>
                  </a:cubicBezTo>
                  <a:cubicBezTo>
                    <a:pt x="103962" y="152940"/>
                    <a:pt x="114995" y="161073"/>
                    <a:pt x="138106" y="151894"/>
                  </a:cubicBezTo>
                  <a:close/>
                  <a:moveTo>
                    <a:pt x="139648" y="119739"/>
                  </a:moveTo>
                  <a:cubicBezTo>
                    <a:pt x="147918" y="120435"/>
                    <a:pt x="149316" y="134921"/>
                    <a:pt x="149316" y="134921"/>
                  </a:cubicBezTo>
                  <a:lnTo>
                    <a:pt x="129981" y="134921"/>
                  </a:lnTo>
                  <a:cubicBezTo>
                    <a:pt x="129981" y="134921"/>
                    <a:pt x="131379" y="119044"/>
                    <a:pt x="139648" y="119739"/>
                  </a:cubicBezTo>
                  <a:close/>
                  <a:moveTo>
                    <a:pt x="91170" y="119739"/>
                  </a:moveTo>
                  <a:cubicBezTo>
                    <a:pt x="99440" y="120435"/>
                    <a:pt x="100838" y="134921"/>
                    <a:pt x="100838" y="134921"/>
                  </a:cubicBezTo>
                  <a:lnTo>
                    <a:pt x="81503" y="134921"/>
                  </a:lnTo>
                  <a:cubicBezTo>
                    <a:pt x="81503" y="134921"/>
                    <a:pt x="82901" y="119044"/>
                    <a:pt x="91170" y="119739"/>
                  </a:cubicBezTo>
                  <a:close/>
                  <a:moveTo>
                    <a:pt x="95591" y="95554"/>
                  </a:moveTo>
                  <a:cubicBezTo>
                    <a:pt x="92685" y="103451"/>
                    <a:pt x="84429" y="120752"/>
                    <a:pt x="67686" y="130042"/>
                  </a:cubicBezTo>
                  <a:lnTo>
                    <a:pt x="67686" y="157679"/>
                  </a:lnTo>
                  <a:cubicBezTo>
                    <a:pt x="67686" y="166736"/>
                    <a:pt x="75127" y="174168"/>
                    <a:pt x="84313" y="174168"/>
                  </a:cubicBezTo>
                  <a:lnTo>
                    <a:pt x="153379" y="174168"/>
                  </a:lnTo>
                  <a:cubicBezTo>
                    <a:pt x="162449" y="174168"/>
                    <a:pt x="169890" y="166736"/>
                    <a:pt x="169890" y="157562"/>
                  </a:cubicBezTo>
                  <a:lnTo>
                    <a:pt x="169890" y="112043"/>
                  </a:lnTo>
                  <a:cubicBezTo>
                    <a:pt x="153961" y="116340"/>
                    <a:pt x="122102" y="120752"/>
                    <a:pt x="100359" y="95554"/>
                  </a:cubicBezTo>
                  <a:close/>
                  <a:moveTo>
                    <a:pt x="305807" y="35565"/>
                  </a:moveTo>
                  <a:lnTo>
                    <a:pt x="415442" y="35565"/>
                  </a:lnTo>
                  <a:cubicBezTo>
                    <a:pt x="425557" y="35565"/>
                    <a:pt x="433695" y="43692"/>
                    <a:pt x="433695" y="53792"/>
                  </a:cubicBezTo>
                  <a:cubicBezTo>
                    <a:pt x="433695" y="63892"/>
                    <a:pt x="425557" y="72018"/>
                    <a:pt x="415442" y="72018"/>
                  </a:cubicBezTo>
                  <a:lnTo>
                    <a:pt x="324060" y="72018"/>
                  </a:lnTo>
                  <a:lnTo>
                    <a:pt x="324060" y="237103"/>
                  </a:lnTo>
                  <a:lnTo>
                    <a:pt x="415442" y="237103"/>
                  </a:lnTo>
                  <a:cubicBezTo>
                    <a:pt x="425557" y="237103"/>
                    <a:pt x="433695" y="245346"/>
                    <a:pt x="433695" y="255330"/>
                  </a:cubicBezTo>
                  <a:cubicBezTo>
                    <a:pt x="433695" y="265430"/>
                    <a:pt x="425557" y="273556"/>
                    <a:pt x="415442" y="273556"/>
                  </a:cubicBezTo>
                  <a:lnTo>
                    <a:pt x="324060" y="273556"/>
                  </a:lnTo>
                  <a:lnTo>
                    <a:pt x="324060" y="469290"/>
                  </a:lnTo>
                  <a:lnTo>
                    <a:pt x="415442" y="469290"/>
                  </a:lnTo>
                  <a:cubicBezTo>
                    <a:pt x="425557" y="469290"/>
                    <a:pt x="433695" y="477416"/>
                    <a:pt x="433695" y="487516"/>
                  </a:cubicBezTo>
                  <a:cubicBezTo>
                    <a:pt x="433695" y="497617"/>
                    <a:pt x="425557" y="505743"/>
                    <a:pt x="415442" y="505743"/>
                  </a:cubicBezTo>
                  <a:lnTo>
                    <a:pt x="305807" y="505743"/>
                  </a:lnTo>
                  <a:cubicBezTo>
                    <a:pt x="295692" y="505743"/>
                    <a:pt x="287554" y="497617"/>
                    <a:pt x="287554" y="487516"/>
                  </a:cubicBezTo>
                  <a:lnTo>
                    <a:pt x="287554" y="53792"/>
                  </a:lnTo>
                  <a:cubicBezTo>
                    <a:pt x="287554" y="43692"/>
                    <a:pt x="295692" y="35565"/>
                    <a:pt x="305807" y="35565"/>
                  </a:cubicBezTo>
                  <a:close/>
                  <a:moveTo>
                    <a:pt x="117102" y="32037"/>
                  </a:moveTo>
                  <a:cubicBezTo>
                    <a:pt x="195819" y="32037"/>
                    <a:pt x="179890" y="108676"/>
                    <a:pt x="179890" y="108676"/>
                  </a:cubicBezTo>
                  <a:cubicBezTo>
                    <a:pt x="179890" y="108676"/>
                    <a:pt x="179308" y="108908"/>
                    <a:pt x="178262" y="109373"/>
                  </a:cubicBezTo>
                  <a:lnTo>
                    <a:pt x="178262" y="157679"/>
                  </a:lnTo>
                  <a:cubicBezTo>
                    <a:pt x="178262" y="171381"/>
                    <a:pt x="167099" y="182412"/>
                    <a:pt x="153379" y="182412"/>
                  </a:cubicBezTo>
                  <a:lnTo>
                    <a:pt x="84313" y="182412"/>
                  </a:lnTo>
                  <a:cubicBezTo>
                    <a:pt x="70593" y="182412"/>
                    <a:pt x="59430" y="171265"/>
                    <a:pt x="59430" y="157562"/>
                  </a:cubicBezTo>
                  <a:lnTo>
                    <a:pt x="59430" y="133642"/>
                  </a:lnTo>
                  <a:cubicBezTo>
                    <a:pt x="58151" y="134106"/>
                    <a:pt x="56872" y="134571"/>
                    <a:pt x="55593" y="134803"/>
                  </a:cubicBezTo>
                  <a:cubicBezTo>
                    <a:pt x="55593" y="134803"/>
                    <a:pt x="34083" y="32153"/>
                    <a:pt x="117102" y="32037"/>
                  </a:cubicBezTo>
                  <a:close/>
                  <a:moveTo>
                    <a:pt x="543107" y="0"/>
                  </a:moveTo>
                  <a:cubicBezTo>
                    <a:pt x="574499" y="0"/>
                    <a:pt x="599948" y="25417"/>
                    <a:pt x="599948" y="56770"/>
                  </a:cubicBezTo>
                  <a:cubicBezTo>
                    <a:pt x="599948" y="88123"/>
                    <a:pt x="574499" y="113540"/>
                    <a:pt x="543107" y="113540"/>
                  </a:cubicBezTo>
                  <a:cubicBezTo>
                    <a:pt x="511715" y="113540"/>
                    <a:pt x="486266" y="88123"/>
                    <a:pt x="486266" y="56770"/>
                  </a:cubicBezTo>
                  <a:cubicBezTo>
                    <a:pt x="486266" y="25417"/>
                    <a:pt x="511715" y="0"/>
                    <a:pt x="54310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  <p:cxnSp>
          <p:nvCxnSpPr>
            <p:cNvPr id="14" name="直接连接符 13"/>
            <p:cNvCxnSpPr>
              <a:stCxn id="12" idx="6"/>
              <a:endCxn id="36" idx="2"/>
            </p:cNvCxnSpPr>
            <p:nvPr/>
          </p:nvCxnSpPr>
          <p:spPr>
            <a:xfrm>
              <a:off x="6850743" y="3638550"/>
              <a:ext cx="665258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ï$ļiḑê"/>
            <p:cNvGrpSpPr/>
            <p:nvPr/>
          </p:nvGrpSpPr>
          <p:grpSpPr>
            <a:xfrm>
              <a:off x="7516001" y="3225733"/>
              <a:ext cx="823456" cy="825634"/>
              <a:chOff x="7357803" y="3016183"/>
              <a:chExt cx="823456" cy="825634"/>
            </a:xfrm>
          </p:grpSpPr>
          <p:sp>
            <p:nvSpPr>
              <p:cNvPr id="36" name="íṣļîḓé"/>
              <p:cNvSpPr/>
              <p:nvPr/>
            </p:nvSpPr>
            <p:spPr bwMode="auto">
              <a:xfrm>
                <a:off x="7357803" y="3016183"/>
                <a:ext cx="823456" cy="82563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normAutofit fontScale="92500" lnSpcReduction="20000"/>
              </a:bodyPr>
              <a:lstStyle/>
              <a:p>
                <a:pPr algn="ctr"/>
                <a:endParaRPr lang="en-US" sz="3200" dirty="0">
                  <a:solidFill>
                    <a:srgbClr val="FFFFFF"/>
                  </a:solidFill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7" name="iṥľídé"/>
              <p:cNvSpPr/>
              <p:nvPr/>
            </p:nvSpPr>
            <p:spPr bwMode="auto">
              <a:xfrm>
                <a:off x="7558748" y="3252401"/>
                <a:ext cx="421566" cy="353198"/>
              </a:xfrm>
              <a:custGeom>
                <a:avLst/>
                <a:gdLst>
                  <a:gd name="connsiteX0" fmla="*/ 552739 w 609615"/>
                  <a:gd name="connsiteY0" fmla="*/ 397213 h 510753"/>
                  <a:gd name="connsiteX1" fmla="*/ 609615 w 609615"/>
                  <a:gd name="connsiteY1" fmla="*/ 453983 h 510753"/>
                  <a:gd name="connsiteX2" fmla="*/ 552739 w 609615"/>
                  <a:gd name="connsiteY2" fmla="*/ 510753 h 510753"/>
                  <a:gd name="connsiteX3" fmla="*/ 495863 w 609615"/>
                  <a:gd name="connsiteY3" fmla="*/ 453983 h 510753"/>
                  <a:gd name="connsiteX4" fmla="*/ 552739 w 609615"/>
                  <a:gd name="connsiteY4" fmla="*/ 397213 h 510753"/>
                  <a:gd name="connsiteX5" fmla="*/ 547870 w 609615"/>
                  <a:gd name="connsiteY5" fmla="*/ 198571 h 510753"/>
                  <a:gd name="connsiteX6" fmla="*/ 604746 w 609615"/>
                  <a:gd name="connsiteY6" fmla="*/ 255341 h 510753"/>
                  <a:gd name="connsiteX7" fmla="*/ 547870 w 609615"/>
                  <a:gd name="connsiteY7" fmla="*/ 312111 h 510753"/>
                  <a:gd name="connsiteX8" fmla="*/ 490994 w 609615"/>
                  <a:gd name="connsiteY8" fmla="*/ 255341 h 510753"/>
                  <a:gd name="connsiteX9" fmla="*/ 547870 w 609615"/>
                  <a:gd name="connsiteY9" fmla="*/ 198571 h 510753"/>
                  <a:gd name="connsiteX10" fmla="*/ 119644 w 609615"/>
                  <a:gd name="connsiteY10" fmla="*/ 191797 h 510753"/>
                  <a:gd name="connsiteX11" fmla="*/ 127891 w 609615"/>
                  <a:gd name="connsiteY11" fmla="*/ 196674 h 510753"/>
                  <a:gd name="connsiteX12" fmla="*/ 121502 w 609615"/>
                  <a:gd name="connsiteY12" fmla="*/ 203292 h 510753"/>
                  <a:gd name="connsiteX13" fmla="*/ 129982 w 609615"/>
                  <a:gd name="connsiteY13" fmla="*/ 212233 h 510753"/>
                  <a:gd name="connsiteX14" fmla="*/ 122664 w 609615"/>
                  <a:gd name="connsiteY14" fmla="*/ 226050 h 510753"/>
                  <a:gd name="connsiteX15" fmla="*/ 115462 w 609615"/>
                  <a:gd name="connsiteY15" fmla="*/ 225702 h 510753"/>
                  <a:gd name="connsiteX16" fmla="*/ 109306 w 609615"/>
                  <a:gd name="connsiteY16" fmla="*/ 211652 h 510753"/>
                  <a:gd name="connsiteX17" fmla="*/ 117669 w 609615"/>
                  <a:gd name="connsiteY17" fmla="*/ 203176 h 510753"/>
                  <a:gd name="connsiteX18" fmla="*/ 111513 w 609615"/>
                  <a:gd name="connsiteY18" fmla="*/ 196441 h 510753"/>
                  <a:gd name="connsiteX19" fmla="*/ 88250 w 609615"/>
                  <a:gd name="connsiteY19" fmla="*/ 191374 h 510753"/>
                  <a:gd name="connsiteX20" fmla="*/ 111272 w 609615"/>
                  <a:gd name="connsiteY20" fmla="*/ 231774 h 510753"/>
                  <a:gd name="connsiteX21" fmla="*/ 119760 w 609615"/>
                  <a:gd name="connsiteY21" fmla="*/ 238160 h 510753"/>
                  <a:gd name="connsiteX22" fmla="*/ 128364 w 609615"/>
                  <a:gd name="connsiteY22" fmla="*/ 231891 h 510753"/>
                  <a:gd name="connsiteX23" fmla="*/ 152316 w 609615"/>
                  <a:gd name="connsiteY23" fmla="*/ 191490 h 510753"/>
                  <a:gd name="connsiteX24" fmla="*/ 195918 w 609615"/>
                  <a:gd name="connsiteY24" fmla="*/ 193812 h 510753"/>
                  <a:gd name="connsiteX25" fmla="*/ 228241 w 609615"/>
                  <a:gd name="connsiteY25" fmla="*/ 204725 h 510753"/>
                  <a:gd name="connsiteX26" fmla="*/ 239287 w 609615"/>
                  <a:gd name="connsiteY26" fmla="*/ 236302 h 510753"/>
                  <a:gd name="connsiteX27" fmla="*/ 239287 w 609615"/>
                  <a:gd name="connsiteY27" fmla="*/ 249653 h 510753"/>
                  <a:gd name="connsiteX28" fmla="*/ 183360 w 609615"/>
                  <a:gd name="connsiteY28" fmla="*/ 461987 h 510753"/>
                  <a:gd name="connsiteX29" fmla="*/ 132433 w 609615"/>
                  <a:gd name="connsiteY29" fmla="*/ 501227 h 510753"/>
                  <a:gd name="connsiteX30" fmla="*/ 122085 w 609615"/>
                  <a:gd name="connsiteY30" fmla="*/ 501227 h 510753"/>
                  <a:gd name="connsiteX31" fmla="*/ 68949 w 609615"/>
                  <a:gd name="connsiteY31" fmla="*/ 462568 h 510753"/>
                  <a:gd name="connsiteX32" fmla="*/ 0 w 609615"/>
                  <a:gd name="connsiteY32" fmla="*/ 249769 h 510753"/>
                  <a:gd name="connsiteX33" fmla="*/ 0 w 609615"/>
                  <a:gd name="connsiteY33" fmla="*/ 236302 h 510753"/>
                  <a:gd name="connsiteX34" fmla="*/ 11046 w 609615"/>
                  <a:gd name="connsiteY34" fmla="*/ 204725 h 510753"/>
                  <a:gd name="connsiteX35" fmla="*/ 43369 w 609615"/>
                  <a:gd name="connsiteY35" fmla="*/ 193812 h 510753"/>
                  <a:gd name="connsiteX36" fmla="*/ 138106 w 609615"/>
                  <a:gd name="connsiteY36" fmla="*/ 151894 h 510753"/>
                  <a:gd name="connsiteX37" fmla="*/ 143448 w 609615"/>
                  <a:gd name="connsiteY37" fmla="*/ 154218 h 510753"/>
                  <a:gd name="connsiteX38" fmla="*/ 141125 w 609615"/>
                  <a:gd name="connsiteY38" fmla="*/ 159679 h 510753"/>
                  <a:gd name="connsiteX39" fmla="*/ 118014 w 609615"/>
                  <a:gd name="connsiteY39" fmla="*/ 164559 h 510753"/>
                  <a:gd name="connsiteX40" fmla="*/ 98271 w 609615"/>
                  <a:gd name="connsiteY40" fmla="*/ 158982 h 510753"/>
                  <a:gd name="connsiteX41" fmla="*/ 97691 w 609615"/>
                  <a:gd name="connsiteY41" fmla="*/ 153172 h 510753"/>
                  <a:gd name="connsiteX42" fmla="*/ 103497 w 609615"/>
                  <a:gd name="connsiteY42" fmla="*/ 152591 h 510753"/>
                  <a:gd name="connsiteX43" fmla="*/ 138106 w 609615"/>
                  <a:gd name="connsiteY43" fmla="*/ 151894 h 510753"/>
                  <a:gd name="connsiteX44" fmla="*/ 139648 w 609615"/>
                  <a:gd name="connsiteY44" fmla="*/ 119739 h 510753"/>
                  <a:gd name="connsiteX45" fmla="*/ 149316 w 609615"/>
                  <a:gd name="connsiteY45" fmla="*/ 134921 h 510753"/>
                  <a:gd name="connsiteX46" fmla="*/ 129981 w 609615"/>
                  <a:gd name="connsiteY46" fmla="*/ 134921 h 510753"/>
                  <a:gd name="connsiteX47" fmla="*/ 139648 w 609615"/>
                  <a:gd name="connsiteY47" fmla="*/ 119739 h 510753"/>
                  <a:gd name="connsiteX48" fmla="*/ 91170 w 609615"/>
                  <a:gd name="connsiteY48" fmla="*/ 119739 h 510753"/>
                  <a:gd name="connsiteX49" fmla="*/ 100838 w 609615"/>
                  <a:gd name="connsiteY49" fmla="*/ 134921 h 510753"/>
                  <a:gd name="connsiteX50" fmla="*/ 81503 w 609615"/>
                  <a:gd name="connsiteY50" fmla="*/ 134921 h 510753"/>
                  <a:gd name="connsiteX51" fmla="*/ 91170 w 609615"/>
                  <a:gd name="connsiteY51" fmla="*/ 119739 h 510753"/>
                  <a:gd name="connsiteX52" fmla="*/ 95591 w 609615"/>
                  <a:gd name="connsiteY52" fmla="*/ 95554 h 510753"/>
                  <a:gd name="connsiteX53" fmla="*/ 67686 w 609615"/>
                  <a:gd name="connsiteY53" fmla="*/ 130042 h 510753"/>
                  <a:gd name="connsiteX54" fmla="*/ 67686 w 609615"/>
                  <a:gd name="connsiteY54" fmla="*/ 157679 h 510753"/>
                  <a:gd name="connsiteX55" fmla="*/ 84313 w 609615"/>
                  <a:gd name="connsiteY55" fmla="*/ 174168 h 510753"/>
                  <a:gd name="connsiteX56" fmla="*/ 153379 w 609615"/>
                  <a:gd name="connsiteY56" fmla="*/ 174168 h 510753"/>
                  <a:gd name="connsiteX57" fmla="*/ 169890 w 609615"/>
                  <a:gd name="connsiteY57" fmla="*/ 157562 h 510753"/>
                  <a:gd name="connsiteX58" fmla="*/ 169890 w 609615"/>
                  <a:gd name="connsiteY58" fmla="*/ 112043 h 510753"/>
                  <a:gd name="connsiteX59" fmla="*/ 100359 w 609615"/>
                  <a:gd name="connsiteY59" fmla="*/ 95554 h 510753"/>
                  <a:gd name="connsiteX60" fmla="*/ 305807 w 609615"/>
                  <a:gd name="connsiteY60" fmla="*/ 35565 h 510753"/>
                  <a:gd name="connsiteX61" fmla="*/ 415442 w 609615"/>
                  <a:gd name="connsiteY61" fmla="*/ 35565 h 510753"/>
                  <a:gd name="connsiteX62" fmla="*/ 433695 w 609615"/>
                  <a:gd name="connsiteY62" fmla="*/ 53792 h 510753"/>
                  <a:gd name="connsiteX63" fmla="*/ 415442 w 609615"/>
                  <a:gd name="connsiteY63" fmla="*/ 72018 h 510753"/>
                  <a:gd name="connsiteX64" fmla="*/ 324060 w 609615"/>
                  <a:gd name="connsiteY64" fmla="*/ 72018 h 510753"/>
                  <a:gd name="connsiteX65" fmla="*/ 324060 w 609615"/>
                  <a:gd name="connsiteY65" fmla="*/ 237103 h 510753"/>
                  <a:gd name="connsiteX66" fmla="*/ 415442 w 609615"/>
                  <a:gd name="connsiteY66" fmla="*/ 237103 h 510753"/>
                  <a:gd name="connsiteX67" fmla="*/ 433695 w 609615"/>
                  <a:gd name="connsiteY67" fmla="*/ 255330 h 510753"/>
                  <a:gd name="connsiteX68" fmla="*/ 415442 w 609615"/>
                  <a:gd name="connsiteY68" fmla="*/ 273556 h 510753"/>
                  <a:gd name="connsiteX69" fmla="*/ 324060 w 609615"/>
                  <a:gd name="connsiteY69" fmla="*/ 273556 h 510753"/>
                  <a:gd name="connsiteX70" fmla="*/ 324060 w 609615"/>
                  <a:gd name="connsiteY70" fmla="*/ 469290 h 510753"/>
                  <a:gd name="connsiteX71" fmla="*/ 415442 w 609615"/>
                  <a:gd name="connsiteY71" fmla="*/ 469290 h 510753"/>
                  <a:gd name="connsiteX72" fmla="*/ 433695 w 609615"/>
                  <a:gd name="connsiteY72" fmla="*/ 487516 h 510753"/>
                  <a:gd name="connsiteX73" fmla="*/ 415442 w 609615"/>
                  <a:gd name="connsiteY73" fmla="*/ 505743 h 510753"/>
                  <a:gd name="connsiteX74" fmla="*/ 305807 w 609615"/>
                  <a:gd name="connsiteY74" fmla="*/ 505743 h 510753"/>
                  <a:gd name="connsiteX75" fmla="*/ 287554 w 609615"/>
                  <a:gd name="connsiteY75" fmla="*/ 487516 h 510753"/>
                  <a:gd name="connsiteX76" fmla="*/ 287554 w 609615"/>
                  <a:gd name="connsiteY76" fmla="*/ 53792 h 510753"/>
                  <a:gd name="connsiteX77" fmla="*/ 305807 w 609615"/>
                  <a:gd name="connsiteY77" fmla="*/ 35565 h 510753"/>
                  <a:gd name="connsiteX78" fmla="*/ 117102 w 609615"/>
                  <a:gd name="connsiteY78" fmla="*/ 32037 h 510753"/>
                  <a:gd name="connsiteX79" fmla="*/ 179890 w 609615"/>
                  <a:gd name="connsiteY79" fmla="*/ 108676 h 510753"/>
                  <a:gd name="connsiteX80" fmla="*/ 178262 w 609615"/>
                  <a:gd name="connsiteY80" fmla="*/ 109373 h 510753"/>
                  <a:gd name="connsiteX81" fmla="*/ 178262 w 609615"/>
                  <a:gd name="connsiteY81" fmla="*/ 157679 h 510753"/>
                  <a:gd name="connsiteX82" fmla="*/ 153379 w 609615"/>
                  <a:gd name="connsiteY82" fmla="*/ 182412 h 510753"/>
                  <a:gd name="connsiteX83" fmla="*/ 84313 w 609615"/>
                  <a:gd name="connsiteY83" fmla="*/ 182412 h 510753"/>
                  <a:gd name="connsiteX84" fmla="*/ 59430 w 609615"/>
                  <a:gd name="connsiteY84" fmla="*/ 157562 h 510753"/>
                  <a:gd name="connsiteX85" fmla="*/ 59430 w 609615"/>
                  <a:gd name="connsiteY85" fmla="*/ 133642 h 510753"/>
                  <a:gd name="connsiteX86" fmla="*/ 55593 w 609615"/>
                  <a:gd name="connsiteY86" fmla="*/ 134803 h 510753"/>
                  <a:gd name="connsiteX87" fmla="*/ 117102 w 609615"/>
                  <a:gd name="connsiteY87" fmla="*/ 32037 h 510753"/>
                  <a:gd name="connsiteX88" fmla="*/ 543107 w 609615"/>
                  <a:gd name="connsiteY88" fmla="*/ 0 h 510753"/>
                  <a:gd name="connsiteX89" fmla="*/ 599948 w 609615"/>
                  <a:gd name="connsiteY89" fmla="*/ 56770 h 510753"/>
                  <a:gd name="connsiteX90" fmla="*/ 543107 w 609615"/>
                  <a:gd name="connsiteY90" fmla="*/ 113540 h 510753"/>
                  <a:gd name="connsiteX91" fmla="*/ 486266 w 609615"/>
                  <a:gd name="connsiteY91" fmla="*/ 56770 h 510753"/>
                  <a:gd name="connsiteX92" fmla="*/ 543107 w 609615"/>
                  <a:gd name="connsiteY92" fmla="*/ 0 h 510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609615" h="510753">
                    <a:moveTo>
                      <a:pt x="552739" y="397213"/>
                    </a:moveTo>
                    <a:cubicBezTo>
                      <a:pt x="584151" y="397213"/>
                      <a:pt x="609615" y="422630"/>
                      <a:pt x="609615" y="453983"/>
                    </a:cubicBezTo>
                    <a:cubicBezTo>
                      <a:pt x="609615" y="485336"/>
                      <a:pt x="584151" y="510753"/>
                      <a:pt x="552739" y="510753"/>
                    </a:cubicBezTo>
                    <a:cubicBezTo>
                      <a:pt x="521327" y="510753"/>
                      <a:pt x="495863" y="485336"/>
                      <a:pt x="495863" y="453983"/>
                    </a:cubicBezTo>
                    <a:cubicBezTo>
                      <a:pt x="495863" y="422630"/>
                      <a:pt x="521327" y="397213"/>
                      <a:pt x="552739" y="397213"/>
                    </a:cubicBezTo>
                    <a:close/>
                    <a:moveTo>
                      <a:pt x="547870" y="198571"/>
                    </a:moveTo>
                    <a:cubicBezTo>
                      <a:pt x="579282" y="198571"/>
                      <a:pt x="604746" y="223988"/>
                      <a:pt x="604746" y="255341"/>
                    </a:cubicBezTo>
                    <a:cubicBezTo>
                      <a:pt x="604746" y="286694"/>
                      <a:pt x="579282" y="312111"/>
                      <a:pt x="547870" y="312111"/>
                    </a:cubicBezTo>
                    <a:cubicBezTo>
                      <a:pt x="516458" y="312111"/>
                      <a:pt x="490994" y="286694"/>
                      <a:pt x="490994" y="255341"/>
                    </a:cubicBezTo>
                    <a:cubicBezTo>
                      <a:pt x="490994" y="223988"/>
                      <a:pt x="516458" y="198571"/>
                      <a:pt x="547870" y="198571"/>
                    </a:cubicBezTo>
                    <a:close/>
                    <a:moveTo>
                      <a:pt x="119644" y="191797"/>
                    </a:moveTo>
                    <a:lnTo>
                      <a:pt x="127891" y="196674"/>
                    </a:lnTo>
                    <a:lnTo>
                      <a:pt x="121502" y="203292"/>
                    </a:lnTo>
                    <a:lnTo>
                      <a:pt x="129982" y="212233"/>
                    </a:lnTo>
                    <a:lnTo>
                      <a:pt x="122664" y="226050"/>
                    </a:lnTo>
                    <a:cubicBezTo>
                      <a:pt x="120573" y="230114"/>
                      <a:pt x="117321" y="229998"/>
                      <a:pt x="115462" y="225702"/>
                    </a:cubicBezTo>
                    <a:lnTo>
                      <a:pt x="109306" y="211652"/>
                    </a:lnTo>
                    <a:lnTo>
                      <a:pt x="117669" y="203176"/>
                    </a:lnTo>
                    <a:lnTo>
                      <a:pt x="111513" y="196441"/>
                    </a:lnTo>
                    <a:close/>
                    <a:moveTo>
                      <a:pt x="88250" y="191374"/>
                    </a:moveTo>
                    <a:lnTo>
                      <a:pt x="111272" y="231774"/>
                    </a:lnTo>
                    <a:cubicBezTo>
                      <a:pt x="113597" y="235954"/>
                      <a:pt x="116620" y="238160"/>
                      <a:pt x="119760" y="238160"/>
                    </a:cubicBezTo>
                    <a:cubicBezTo>
                      <a:pt x="123015" y="238160"/>
                      <a:pt x="126038" y="235954"/>
                      <a:pt x="128364" y="231891"/>
                    </a:cubicBezTo>
                    <a:lnTo>
                      <a:pt x="152316" y="191490"/>
                    </a:lnTo>
                    <a:lnTo>
                      <a:pt x="195918" y="193812"/>
                    </a:lnTo>
                    <a:cubicBezTo>
                      <a:pt x="207894" y="194392"/>
                      <a:pt x="222195" y="199268"/>
                      <a:pt x="228241" y="204725"/>
                    </a:cubicBezTo>
                    <a:cubicBezTo>
                      <a:pt x="234520" y="210297"/>
                      <a:pt x="239287" y="224112"/>
                      <a:pt x="239287" y="236302"/>
                    </a:cubicBezTo>
                    <a:lnTo>
                      <a:pt x="239287" y="249653"/>
                    </a:lnTo>
                    <a:lnTo>
                      <a:pt x="183360" y="461987"/>
                    </a:lnTo>
                    <a:cubicBezTo>
                      <a:pt x="177663" y="483581"/>
                      <a:pt x="154874" y="501227"/>
                      <a:pt x="132433" y="501227"/>
                    </a:cubicBezTo>
                    <a:lnTo>
                      <a:pt x="122085" y="501227"/>
                    </a:lnTo>
                    <a:cubicBezTo>
                      <a:pt x="99645" y="501227"/>
                      <a:pt x="75925" y="483929"/>
                      <a:pt x="68949" y="462568"/>
                    </a:cubicBezTo>
                    <a:lnTo>
                      <a:pt x="0" y="249769"/>
                    </a:lnTo>
                    <a:lnTo>
                      <a:pt x="0" y="236302"/>
                    </a:lnTo>
                    <a:cubicBezTo>
                      <a:pt x="0" y="224112"/>
                      <a:pt x="4883" y="210297"/>
                      <a:pt x="11046" y="204725"/>
                    </a:cubicBezTo>
                    <a:cubicBezTo>
                      <a:pt x="17208" y="199268"/>
                      <a:pt x="31393" y="194509"/>
                      <a:pt x="43369" y="193812"/>
                    </a:cubicBezTo>
                    <a:close/>
                    <a:moveTo>
                      <a:pt x="138106" y="151894"/>
                    </a:moveTo>
                    <a:cubicBezTo>
                      <a:pt x="140196" y="151081"/>
                      <a:pt x="142635" y="152127"/>
                      <a:pt x="143448" y="154218"/>
                    </a:cubicBezTo>
                    <a:cubicBezTo>
                      <a:pt x="144377" y="156426"/>
                      <a:pt x="143332" y="158866"/>
                      <a:pt x="141125" y="159679"/>
                    </a:cubicBezTo>
                    <a:cubicBezTo>
                      <a:pt x="131950" y="163281"/>
                      <a:pt x="124286" y="164559"/>
                      <a:pt x="118014" y="164559"/>
                    </a:cubicBezTo>
                    <a:cubicBezTo>
                      <a:pt x="105239" y="164559"/>
                      <a:pt x="98620" y="159330"/>
                      <a:pt x="98271" y="158982"/>
                    </a:cubicBezTo>
                    <a:cubicBezTo>
                      <a:pt x="96529" y="157588"/>
                      <a:pt x="96181" y="154915"/>
                      <a:pt x="97691" y="153172"/>
                    </a:cubicBezTo>
                    <a:cubicBezTo>
                      <a:pt x="99084" y="151430"/>
                      <a:pt x="101639" y="151081"/>
                      <a:pt x="103497" y="152591"/>
                    </a:cubicBezTo>
                    <a:cubicBezTo>
                      <a:pt x="103962" y="152940"/>
                      <a:pt x="114995" y="161073"/>
                      <a:pt x="138106" y="151894"/>
                    </a:cubicBezTo>
                    <a:close/>
                    <a:moveTo>
                      <a:pt x="139648" y="119739"/>
                    </a:moveTo>
                    <a:cubicBezTo>
                      <a:pt x="147918" y="120435"/>
                      <a:pt x="149316" y="134921"/>
                      <a:pt x="149316" y="134921"/>
                    </a:cubicBezTo>
                    <a:lnTo>
                      <a:pt x="129981" y="134921"/>
                    </a:lnTo>
                    <a:cubicBezTo>
                      <a:pt x="129981" y="134921"/>
                      <a:pt x="131379" y="119044"/>
                      <a:pt x="139648" y="119739"/>
                    </a:cubicBezTo>
                    <a:close/>
                    <a:moveTo>
                      <a:pt x="91170" y="119739"/>
                    </a:moveTo>
                    <a:cubicBezTo>
                      <a:pt x="99440" y="120435"/>
                      <a:pt x="100838" y="134921"/>
                      <a:pt x="100838" y="134921"/>
                    </a:cubicBezTo>
                    <a:lnTo>
                      <a:pt x="81503" y="134921"/>
                    </a:lnTo>
                    <a:cubicBezTo>
                      <a:pt x="81503" y="134921"/>
                      <a:pt x="82901" y="119044"/>
                      <a:pt x="91170" y="119739"/>
                    </a:cubicBezTo>
                    <a:close/>
                    <a:moveTo>
                      <a:pt x="95591" y="95554"/>
                    </a:moveTo>
                    <a:cubicBezTo>
                      <a:pt x="92685" y="103451"/>
                      <a:pt x="84429" y="120752"/>
                      <a:pt x="67686" y="130042"/>
                    </a:cubicBezTo>
                    <a:lnTo>
                      <a:pt x="67686" y="157679"/>
                    </a:lnTo>
                    <a:cubicBezTo>
                      <a:pt x="67686" y="166736"/>
                      <a:pt x="75127" y="174168"/>
                      <a:pt x="84313" y="174168"/>
                    </a:cubicBezTo>
                    <a:lnTo>
                      <a:pt x="153379" y="174168"/>
                    </a:lnTo>
                    <a:cubicBezTo>
                      <a:pt x="162449" y="174168"/>
                      <a:pt x="169890" y="166736"/>
                      <a:pt x="169890" y="157562"/>
                    </a:cubicBezTo>
                    <a:lnTo>
                      <a:pt x="169890" y="112043"/>
                    </a:lnTo>
                    <a:cubicBezTo>
                      <a:pt x="153961" y="116340"/>
                      <a:pt x="122102" y="120752"/>
                      <a:pt x="100359" y="95554"/>
                    </a:cubicBezTo>
                    <a:close/>
                    <a:moveTo>
                      <a:pt x="305807" y="35565"/>
                    </a:moveTo>
                    <a:lnTo>
                      <a:pt x="415442" y="35565"/>
                    </a:lnTo>
                    <a:cubicBezTo>
                      <a:pt x="425557" y="35565"/>
                      <a:pt x="433695" y="43692"/>
                      <a:pt x="433695" y="53792"/>
                    </a:cubicBezTo>
                    <a:cubicBezTo>
                      <a:pt x="433695" y="63892"/>
                      <a:pt x="425557" y="72018"/>
                      <a:pt x="415442" y="72018"/>
                    </a:cubicBezTo>
                    <a:lnTo>
                      <a:pt x="324060" y="72018"/>
                    </a:lnTo>
                    <a:lnTo>
                      <a:pt x="324060" y="237103"/>
                    </a:lnTo>
                    <a:lnTo>
                      <a:pt x="415442" y="237103"/>
                    </a:lnTo>
                    <a:cubicBezTo>
                      <a:pt x="425557" y="237103"/>
                      <a:pt x="433695" y="245346"/>
                      <a:pt x="433695" y="255330"/>
                    </a:cubicBezTo>
                    <a:cubicBezTo>
                      <a:pt x="433695" y="265430"/>
                      <a:pt x="425557" y="273556"/>
                      <a:pt x="415442" y="273556"/>
                    </a:cubicBezTo>
                    <a:lnTo>
                      <a:pt x="324060" y="273556"/>
                    </a:lnTo>
                    <a:lnTo>
                      <a:pt x="324060" y="469290"/>
                    </a:lnTo>
                    <a:lnTo>
                      <a:pt x="415442" y="469290"/>
                    </a:lnTo>
                    <a:cubicBezTo>
                      <a:pt x="425557" y="469290"/>
                      <a:pt x="433695" y="477416"/>
                      <a:pt x="433695" y="487516"/>
                    </a:cubicBezTo>
                    <a:cubicBezTo>
                      <a:pt x="433695" y="497617"/>
                      <a:pt x="425557" y="505743"/>
                      <a:pt x="415442" y="505743"/>
                    </a:cubicBezTo>
                    <a:lnTo>
                      <a:pt x="305807" y="505743"/>
                    </a:lnTo>
                    <a:cubicBezTo>
                      <a:pt x="295692" y="505743"/>
                      <a:pt x="287554" y="497617"/>
                      <a:pt x="287554" y="487516"/>
                    </a:cubicBezTo>
                    <a:lnTo>
                      <a:pt x="287554" y="53792"/>
                    </a:lnTo>
                    <a:cubicBezTo>
                      <a:pt x="287554" y="43692"/>
                      <a:pt x="295692" y="35565"/>
                      <a:pt x="305807" y="35565"/>
                    </a:cubicBezTo>
                    <a:close/>
                    <a:moveTo>
                      <a:pt x="117102" y="32037"/>
                    </a:moveTo>
                    <a:cubicBezTo>
                      <a:pt x="195819" y="32037"/>
                      <a:pt x="179890" y="108676"/>
                      <a:pt x="179890" y="108676"/>
                    </a:cubicBezTo>
                    <a:cubicBezTo>
                      <a:pt x="179890" y="108676"/>
                      <a:pt x="179308" y="108908"/>
                      <a:pt x="178262" y="109373"/>
                    </a:cubicBezTo>
                    <a:lnTo>
                      <a:pt x="178262" y="157679"/>
                    </a:lnTo>
                    <a:cubicBezTo>
                      <a:pt x="178262" y="171381"/>
                      <a:pt x="167099" y="182412"/>
                      <a:pt x="153379" y="182412"/>
                    </a:cubicBezTo>
                    <a:lnTo>
                      <a:pt x="84313" y="182412"/>
                    </a:lnTo>
                    <a:cubicBezTo>
                      <a:pt x="70593" y="182412"/>
                      <a:pt x="59430" y="171265"/>
                      <a:pt x="59430" y="157562"/>
                    </a:cubicBezTo>
                    <a:lnTo>
                      <a:pt x="59430" y="133642"/>
                    </a:lnTo>
                    <a:cubicBezTo>
                      <a:pt x="58151" y="134106"/>
                      <a:pt x="56872" y="134571"/>
                      <a:pt x="55593" y="134803"/>
                    </a:cubicBezTo>
                    <a:cubicBezTo>
                      <a:pt x="55593" y="134803"/>
                      <a:pt x="34083" y="32153"/>
                      <a:pt x="117102" y="32037"/>
                    </a:cubicBezTo>
                    <a:close/>
                    <a:moveTo>
                      <a:pt x="543107" y="0"/>
                    </a:moveTo>
                    <a:cubicBezTo>
                      <a:pt x="574499" y="0"/>
                      <a:pt x="599948" y="25417"/>
                      <a:pt x="599948" y="56770"/>
                    </a:cubicBezTo>
                    <a:cubicBezTo>
                      <a:pt x="599948" y="88123"/>
                      <a:pt x="574499" y="113540"/>
                      <a:pt x="543107" y="113540"/>
                    </a:cubicBezTo>
                    <a:cubicBezTo>
                      <a:pt x="511715" y="113540"/>
                      <a:pt x="486266" y="88123"/>
                      <a:pt x="486266" y="56770"/>
                    </a:cubicBezTo>
                    <a:cubicBezTo>
                      <a:pt x="486266" y="25417"/>
                      <a:pt x="511715" y="0"/>
                      <a:pt x="54310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sz="200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6" name="iṩḷïdè"/>
            <p:cNvGrpSpPr/>
            <p:nvPr/>
          </p:nvGrpSpPr>
          <p:grpSpPr>
            <a:xfrm>
              <a:off x="3852543" y="3225733"/>
              <a:ext cx="823456" cy="825634"/>
              <a:chOff x="4010741" y="3016183"/>
              <a:chExt cx="823456" cy="825634"/>
            </a:xfrm>
          </p:grpSpPr>
          <p:sp>
            <p:nvSpPr>
              <p:cNvPr id="34" name="îšľïḍè"/>
              <p:cNvSpPr/>
              <p:nvPr/>
            </p:nvSpPr>
            <p:spPr bwMode="auto">
              <a:xfrm>
                <a:off x="4010741" y="3016183"/>
                <a:ext cx="823456" cy="82563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normAutofit fontScale="92500" lnSpcReduction="20000"/>
              </a:bodyPr>
              <a:lstStyle/>
              <a:p>
                <a:pPr algn="ctr"/>
                <a:endParaRPr lang="en-US" sz="3200" dirty="0">
                  <a:solidFill>
                    <a:srgbClr val="FFFFFF"/>
                  </a:solidFill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5" name="i$liḍê"/>
              <p:cNvSpPr/>
              <p:nvPr/>
            </p:nvSpPr>
            <p:spPr bwMode="auto">
              <a:xfrm>
                <a:off x="4211686" y="3252401"/>
                <a:ext cx="421566" cy="353198"/>
              </a:xfrm>
              <a:custGeom>
                <a:avLst/>
                <a:gdLst>
                  <a:gd name="connsiteX0" fmla="*/ 552739 w 609615"/>
                  <a:gd name="connsiteY0" fmla="*/ 397213 h 510753"/>
                  <a:gd name="connsiteX1" fmla="*/ 609615 w 609615"/>
                  <a:gd name="connsiteY1" fmla="*/ 453983 h 510753"/>
                  <a:gd name="connsiteX2" fmla="*/ 552739 w 609615"/>
                  <a:gd name="connsiteY2" fmla="*/ 510753 h 510753"/>
                  <a:gd name="connsiteX3" fmla="*/ 495863 w 609615"/>
                  <a:gd name="connsiteY3" fmla="*/ 453983 h 510753"/>
                  <a:gd name="connsiteX4" fmla="*/ 552739 w 609615"/>
                  <a:gd name="connsiteY4" fmla="*/ 397213 h 510753"/>
                  <a:gd name="connsiteX5" fmla="*/ 547870 w 609615"/>
                  <a:gd name="connsiteY5" fmla="*/ 198571 h 510753"/>
                  <a:gd name="connsiteX6" fmla="*/ 604746 w 609615"/>
                  <a:gd name="connsiteY6" fmla="*/ 255341 h 510753"/>
                  <a:gd name="connsiteX7" fmla="*/ 547870 w 609615"/>
                  <a:gd name="connsiteY7" fmla="*/ 312111 h 510753"/>
                  <a:gd name="connsiteX8" fmla="*/ 490994 w 609615"/>
                  <a:gd name="connsiteY8" fmla="*/ 255341 h 510753"/>
                  <a:gd name="connsiteX9" fmla="*/ 547870 w 609615"/>
                  <a:gd name="connsiteY9" fmla="*/ 198571 h 510753"/>
                  <a:gd name="connsiteX10" fmla="*/ 119644 w 609615"/>
                  <a:gd name="connsiteY10" fmla="*/ 191797 h 510753"/>
                  <a:gd name="connsiteX11" fmla="*/ 127891 w 609615"/>
                  <a:gd name="connsiteY11" fmla="*/ 196674 h 510753"/>
                  <a:gd name="connsiteX12" fmla="*/ 121502 w 609615"/>
                  <a:gd name="connsiteY12" fmla="*/ 203292 h 510753"/>
                  <a:gd name="connsiteX13" fmla="*/ 129982 w 609615"/>
                  <a:gd name="connsiteY13" fmla="*/ 212233 h 510753"/>
                  <a:gd name="connsiteX14" fmla="*/ 122664 w 609615"/>
                  <a:gd name="connsiteY14" fmla="*/ 226050 h 510753"/>
                  <a:gd name="connsiteX15" fmla="*/ 115462 w 609615"/>
                  <a:gd name="connsiteY15" fmla="*/ 225702 h 510753"/>
                  <a:gd name="connsiteX16" fmla="*/ 109306 w 609615"/>
                  <a:gd name="connsiteY16" fmla="*/ 211652 h 510753"/>
                  <a:gd name="connsiteX17" fmla="*/ 117669 w 609615"/>
                  <a:gd name="connsiteY17" fmla="*/ 203176 h 510753"/>
                  <a:gd name="connsiteX18" fmla="*/ 111513 w 609615"/>
                  <a:gd name="connsiteY18" fmla="*/ 196441 h 510753"/>
                  <a:gd name="connsiteX19" fmla="*/ 88250 w 609615"/>
                  <a:gd name="connsiteY19" fmla="*/ 191374 h 510753"/>
                  <a:gd name="connsiteX20" fmla="*/ 111272 w 609615"/>
                  <a:gd name="connsiteY20" fmla="*/ 231774 h 510753"/>
                  <a:gd name="connsiteX21" fmla="*/ 119760 w 609615"/>
                  <a:gd name="connsiteY21" fmla="*/ 238160 h 510753"/>
                  <a:gd name="connsiteX22" fmla="*/ 128364 w 609615"/>
                  <a:gd name="connsiteY22" fmla="*/ 231891 h 510753"/>
                  <a:gd name="connsiteX23" fmla="*/ 152316 w 609615"/>
                  <a:gd name="connsiteY23" fmla="*/ 191490 h 510753"/>
                  <a:gd name="connsiteX24" fmla="*/ 195918 w 609615"/>
                  <a:gd name="connsiteY24" fmla="*/ 193812 h 510753"/>
                  <a:gd name="connsiteX25" fmla="*/ 228241 w 609615"/>
                  <a:gd name="connsiteY25" fmla="*/ 204725 h 510753"/>
                  <a:gd name="connsiteX26" fmla="*/ 239287 w 609615"/>
                  <a:gd name="connsiteY26" fmla="*/ 236302 h 510753"/>
                  <a:gd name="connsiteX27" fmla="*/ 239287 w 609615"/>
                  <a:gd name="connsiteY27" fmla="*/ 249653 h 510753"/>
                  <a:gd name="connsiteX28" fmla="*/ 183360 w 609615"/>
                  <a:gd name="connsiteY28" fmla="*/ 461987 h 510753"/>
                  <a:gd name="connsiteX29" fmla="*/ 132433 w 609615"/>
                  <a:gd name="connsiteY29" fmla="*/ 501227 h 510753"/>
                  <a:gd name="connsiteX30" fmla="*/ 122085 w 609615"/>
                  <a:gd name="connsiteY30" fmla="*/ 501227 h 510753"/>
                  <a:gd name="connsiteX31" fmla="*/ 68949 w 609615"/>
                  <a:gd name="connsiteY31" fmla="*/ 462568 h 510753"/>
                  <a:gd name="connsiteX32" fmla="*/ 0 w 609615"/>
                  <a:gd name="connsiteY32" fmla="*/ 249769 h 510753"/>
                  <a:gd name="connsiteX33" fmla="*/ 0 w 609615"/>
                  <a:gd name="connsiteY33" fmla="*/ 236302 h 510753"/>
                  <a:gd name="connsiteX34" fmla="*/ 11046 w 609615"/>
                  <a:gd name="connsiteY34" fmla="*/ 204725 h 510753"/>
                  <a:gd name="connsiteX35" fmla="*/ 43369 w 609615"/>
                  <a:gd name="connsiteY35" fmla="*/ 193812 h 510753"/>
                  <a:gd name="connsiteX36" fmla="*/ 138106 w 609615"/>
                  <a:gd name="connsiteY36" fmla="*/ 151894 h 510753"/>
                  <a:gd name="connsiteX37" fmla="*/ 143448 w 609615"/>
                  <a:gd name="connsiteY37" fmla="*/ 154218 h 510753"/>
                  <a:gd name="connsiteX38" fmla="*/ 141125 w 609615"/>
                  <a:gd name="connsiteY38" fmla="*/ 159679 h 510753"/>
                  <a:gd name="connsiteX39" fmla="*/ 118014 w 609615"/>
                  <a:gd name="connsiteY39" fmla="*/ 164559 h 510753"/>
                  <a:gd name="connsiteX40" fmla="*/ 98271 w 609615"/>
                  <a:gd name="connsiteY40" fmla="*/ 158982 h 510753"/>
                  <a:gd name="connsiteX41" fmla="*/ 97691 w 609615"/>
                  <a:gd name="connsiteY41" fmla="*/ 153172 h 510753"/>
                  <a:gd name="connsiteX42" fmla="*/ 103497 w 609615"/>
                  <a:gd name="connsiteY42" fmla="*/ 152591 h 510753"/>
                  <a:gd name="connsiteX43" fmla="*/ 138106 w 609615"/>
                  <a:gd name="connsiteY43" fmla="*/ 151894 h 510753"/>
                  <a:gd name="connsiteX44" fmla="*/ 139648 w 609615"/>
                  <a:gd name="connsiteY44" fmla="*/ 119739 h 510753"/>
                  <a:gd name="connsiteX45" fmla="*/ 149316 w 609615"/>
                  <a:gd name="connsiteY45" fmla="*/ 134921 h 510753"/>
                  <a:gd name="connsiteX46" fmla="*/ 129981 w 609615"/>
                  <a:gd name="connsiteY46" fmla="*/ 134921 h 510753"/>
                  <a:gd name="connsiteX47" fmla="*/ 139648 w 609615"/>
                  <a:gd name="connsiteY47" fmla="*/ 119739 h 510753"/>
                  <a:gd name="connsiteX48" fmla="*/ 91170 w 609615"/>
                  <a:gd name="connsiteY48" fmla="*/ 119739 h 510753"/>
                  <a:gd name="connsiteX49" fmla="*/ 100838 w 609615"/>
                  <a:gd name="connsiteY49" fmla="*/ 134921 h 510753"/>
                  <a:gd name="connsiteX50" fmla="*/ 81503 w 609615"/>
                  <a:gd name="connsiteY50" fmla="*/ 134921 h 510753"/>
                  <a:gd name="connsiteX51" fmla="*/ 91170 w 609615"/>
                  <a:gd name="connsiteY51" fmla="*/ 119739 h 510753"/>
                  <a:gd name="connsiteX52" fmla="*/ 95591 w 609615"/>
                  <a:gd name="connsiteY52" fmla="*/ 95554 h 510753"/>
                  <a:gd name="connsiteX53" fmla="*/ 67686 w 609615"/>
                  <a:gd name="connsiteY53" fmla="*/ 130042 h 510753"/>
                  <a:gd name="connsiteX54" fmla="*/ 67686 w 609615"/>
                  <a:gd name="connsiteY54" fmla="*/ 157679 h 510753"/>
                  <a:gd name="connsiteX55" fmla="*/ 84313 w 609615"/>
                  <a:gd name="connsiteY55" fmla="*/ 174168 h 510753"/>
                  <a:gd name="connsiteX56" fmla="*/ 153379 w 609615"/>
                  <a:gd name="connsiteY56" fmla="*/ 174168 h 510753"/>
                  <a:gd name="connsiteX57" fmla="*/ 169890 w 609615"/>
                  <a:gd name="connsiteY57" fmla="*/ 157562 h 510753"/>
                  <a:gd name="connsiteX58" fmla="*/ 169890 w 609615"/>
                  <a:gd name="connsiteY58" fmla="*/ 112043 h 510753"/>
                  <a:gd name="connsiteX59" fmla="*/ 100359 w 609615"/>
                  <a:gd name="connsiteY59" fmla="*/ 95554 h 510753"/>
                  <a:gd name="connsiteX60" fmla="*/ 305807 w 609615"/>
                  <a:gd name="connsiteY60" fmla="*/ 35565 h 510753"/>
                  <a:gd name="connsiteX61" fmla="*/ 415442 w 609615"/>
                  <a:gd name="connsiteY61" fmla="*/ 35565 h 510753"/>
                  <a:gd name="connsiteX62" fmla="*/ 433695 w 609615"/>
                  <a:gd name="connsiteY62" fmla="*/ 53792 h 510753"/>
                  <a:gd name="connsiteX63" fmla="*/ 415442 w 609615"/>
                  <a:gd name="connsiteY63" fmla="*/ 72018 h 510753"/>
                  <a:gd name="connsiteX64" fmla="*/ 324060 w 609615"/>
                  <a:gd name="connsiteY64" fmla="*/ 72018 h 510753"/>
                  <a:gd name="connsiteX65" fmla="*/ 324060 w 609615"/>
                  <a:gd name="connsiteY65" fmla="*/ 237103 h 510753"/>
                  <a:gd name="connsiteX66" fmla="*/ 415442 w 609615"/>
                  <a:gd name="connsiteY66" fmla="*/ 237103 h 510753"/>
                  <a:gd name="connsiteX67" fmla="*/ 433695 w 609615"/>
                  <a:gd name="connsiteY67" fmla="*/ 255330 h 510753"/>
                  <a:gd name="connsiteX68" fmla="*/ 415442 w 609615"/>
                  <a:gd name="connsiteY68" fmla="*/ 273556 h 510753"/>
                  <a:gd name="connsiteX69" fmla="*/ 324060 w 609615"/>
                  <a:gd name="connsiteY69" fmla="*/ 273556 h 510753"/>
                  <a:gd name="connsiteX70" fmla="*/ 324060 w 609615"/>
                  <a:gd name="connsiteY70" fmla="*/ 469290 h 510753"/>
                  <a:gd name="connsiteX71" fmla="*/ 415442 w 609615"/>
                  <a:gd name="connsiteY71" fmla="*/ 469290 h 510753"/>
                  <a:gd name="connsiteX72" fmla="*/ 433695 w 609615"/>
                  <a:gd name="connsiteY72" fmla="*/ 487516 h 510753"/>
                  <a:gd name="connsiteX73" fmla="*/ 415442 w 609615"/>
                  <a:gd name="connsiteY73" fmla="*/ 505743 h 510753"/>
                  <a:gd name="connsiteX74" fmla="*/ 305807 w 609615"/>
                  <a:gd name="connsiteY74" fmla="*/ 505743 h 510753"/>
                  <a:gd name="connsiteX75" fmla="*/ 287554 w 609615"/>
                  <a:gd name="connsiteY75" fmla="*/ 487516 h 510753"/>
                  <a:gd name="connsiteX76" fmla="*/ 287554 w 609615"/>
                  <a:gd name="connsiteY76" fmla="*/ 53792 h 510753"/>
                  <a:gd name="connsiteX77" fmla="*/ 305807 w 609615"/>
                  <a:gd name="connsiteY77" fmla="*/ 35565 h 510753"/>
                  <a:gd name="connsiteX78" fmla="*/ 117102 w 609615"/>
                  <a:gd name="connsiteY78" fmla="*/ 32037 h 510753"/>
                  <a:gd name="connsiteX79" fmla="*/ 179890 w 609615"/>
                  <a:gd name="connsiteY79" fmla="*/ 108676 h 510753"/>
                  <a:gd name="connsiteX80" fmla="*/ 178262 w 609615"/>
                  <a:gd name="connsiteY80" fmla="*/ 109373 h 510753"/>
                  <a:gd name="connsiteX81" fmla="*/ 178262 w 609615"/>
                  <a:gd name="connsiteY81" fmla="*/ 157679 h 510753"/>
                  <a:gd name="connsiteX82" fmla="*/ 153379 w 609615"/>
                  <a:gd name="connsiteY82" fmla="*/ 182412 h 510753"/>
                  <a:gd name="connsiteX83" fmla="*/ 84313 w 609615"/>
                  <a:gd name="connsiteY83" fmla="*/ 182412 h 510753"/>
                  <a:gd name="connsiteX84" fmla="*/ 59430 w 609615"/>
                  <a:gd name="connsiteY84" fmla="*/ 157562 h 510753"/>
                  <a:gd name="connsiteX85" fmla="*/ 59430 w 609615"/>
                  <a:gd name="connsiteY85" fmla="*/ 133642 h 510753"/>
                  <a:gd name="connsiteX86" fmla="*/ 55593 w 609615"/>
                  <a:gd name="connsiteY86" fmla="*/ 134803 h 510753"/>
                  <a:gd name="connsiteX87" fmla="*/ 117102 w 609615"/>
                  <a:gd name="connsiteY87" fmla="*/ 32037 h 510753"/>
                  <a:gd name="connsiteX88" fmla="*/ 543107 w 609615"/>
                  <a:gd name="connsiteY88" fmla="*/ 0 h 510753"/>
                  <a:gd name="connsiteX89" fmla="*/ 599948 w 609615"/>
                  <a:gd name="connsiteY89" fmla="*/ 56770 h 510753"/>
                  <a:gd name="connsiteX90" fmla="*/ 543107 w 609615"/>
                  <a:gd name="connsiteY90" fmla="*/ 113540 h 510753"/>
                  <a:gd name="connsiteX91" fmla="*/ 486266 w 609615"/>
                  <a:gd name="connsiteY91" fmla="*/ 56770 h 510753"/>
                  <a:gd name="connsiteX92" fmla="*/ 543107 w 609615"/>
                  <a:gd name="connsiteY92" fmla="*/ 0 h 510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609615" h="510753">
                    <a:moveTo>
                      <a:pt x="552739" y="397213"/>
                    </a:moveTo>
                    <a:cubicBezTo>
                      <a:pt x="584151" y="397213"/>
                      <a:pt x="609615" y="422630"/>
                      <a:pt x="609615" y="453983"/>
                    </a:cubicBezTo>
                    <a:cubicBezTo>
                      <a:pt x="609615" y="485336"/>
                      <a:pt x="584151" y="510753"/>
                      <a:pt x="552739" y="510753"/>
                    </a:cubicBezTo>
                    <a:cubicBezTo>
                      <a:pt x="521327" y="510753"/>
                      <a:pt x="495863" y="485336"/>
                      <a:pt x="495863" y="453983"/>
                    </a:cubicBezTo>
                    <a:cubicBezTo>
                      <a:pt x="495863" y="422630"/>
                      <a:pt x="521327" y="397213"/>
                      <a:pt x="552739" y="397213"/>
                    </a:cubicBezTo>
                    <a:close/>
                    <a:moveTo>
                      <a:pt x="547870" y="198571"/>
                    </a:moveTo>
                    <a:cubicBezTo>
                      <a:pt x="579282" y="198571"/>
                      <a:pt x="604746" y="223988"/>
                      <a:pt x="604746" y="255341"/>
                    </a:cubicBezTo>
                    <a:cubicBezTo>
                      <a:pt x="604746" y="286694"/>
                      <a:pt x="579282" y="312111"/>
                      <a:pt x="547870" y="312111"/>
                    </a:cubicBezTo>
                    <a:cubicBezTo>
                      <a:pt x="516458" y="312111"/>
                      <a:pt x="490994" y="286694"/>
                      <a:pt x="490994" y="255341"/>
                    </a:cubicBezTo>
                    <a:cubicBezTo>
                      <a:pt x="490994" y="223988"/>
                      <a:pt x="516458" y="198571"/>
                      <a:pt x="547870" y="198571"/>
                    </a:cubicBezTo>
                    <a:close/>
                    <a:moveTo>
                      <a:pt x="119644" y="191797"/>
                    </a:moveTo>
                    <a:lnTo>
                      <a:pt x="127891" y="196674"/>
                    </a:lnTo>
                    <a:lnTo>
                      <a:pt x="121502" y="203292"/>
                    </a:lnTo>
                    <a:lnTo>
                      <a:pt x="129982" y="212233"/>
                    </a:lnTo>
                    <a:lnTo>
                      <a:pt x="122664" y="226050"/>
                    </a:lnTo>
                    <a:cubicBezTo>
                      <a:pt x="120573" y="230114"/>
                      <a:pt x="117321" y="229998"/>
                      <a:pt x="115462" y="225702"/>
                    </a:cubicBezTo>
                    <a:lnTo>
                      <a:pt x="109306" y="211652"/>
                    </a:lnTo>
                    <a:lnTo>
                      <a:pt x="117669" y="203176"/>
                    </a:lnTo>
                    <a:lnTo>
                      <a:pt x="111513" y="196441"/>
                    </a:lnTo>
                    <a:close/>
                    <a:moveTo>
                      <a:pt x="88250" y="191374"/>
                    </a:moveTo>
                    <a:lnTo>
                      <a:pt x="111272" y="231774"/>
                    </a:lnTo>
                    <a:cubicBezTo>
                      <a:pt x="113597" y="235954"/>
                      <a:pt x="116620" y="238160"/>
                      <a:pt x="119760" y="238160"/>
                    </a:cubicBezTo>
                    <a:cubicBezTo>
                      <a:pt x="123015" y="238160"/>
                      <a:pt x="126038" y="235954"/>
                      <a:pt x="128364" y="231891"/>
                    </a:cubicBezTo>
                    <a:lnTo>
                      <a:pt x="152316" y="191490"/>
                    </a:lnTo>
                    <a:lnTo>
                      <a:pt x="195918" y="193812"/>
                    </a:lnTo>
                    <a:cubicBezTo>
                      <a:pt x="207894" y="194392"/>
                      <a:pt x="222195" y="199268"/>
                      <a:pt x="228241" y="204725"/>
                    </a:cubicBezTo>
                    <a:cubicBezTo>
                      <a:pt x="234520" y="210297"/>
                      <a:pt x="239287" y="224112"/>
                      <a:pt x="239287" y="236302"/>
                    </a:cubicBezTo>
                    <a:lnTo>
                      <a:pt x="239287" y="249653"/>
                    </a:lnTo>
                    <a:lnTo>
                      <a:pt x="183360" y="461987"/>
                    </a:lnTo>
                    <a:cubicBezTo>
                      <a:pt x="177663" y="483581"/>
                      <a:pt x="154874" y="501227"/>
                      <a:pt x="132433" y="501227"/>
                    </a:cubicBezTo>
                    <a:lnTo>
                      <a:pt x="122085" y="501227"/>
                    </a:lnTo>
                    <a:cubicBezTo>
                      <a:pt x="99645" y="501227"/>
                      <a:pt x="75925" y="483929"/>
                      <a:pt x="68949" y="462568"/>
                    </a:cubicBezTo>
                    <a:lnTo>
                      <a:pt x="0" y="249769"/>
                    </a:lnTo>
                    <a:lnTo>
                      <a:pt x="0" y="236302"/>
                    </a:lnTo>
                    <a:cubicBezTo>
                      <a:pt x="0" y="224112"/>
                      <a:pt x="4883" y="210297"/>
                      <a:pt x="11046" y="204725"/>
                    </a:cubicBezTo>
                    <a:cubicBezTo>
                      <a:pt x="17208" y="199268"/>
                      <a:pt x="31393" y="194509"/>
                      <a:pt x="43369" y="193812"/>
                    </a:cubicBezTo>
                    <a:close/>
                    <a:moveTo>
                      <a:pt x="138106" y="151894"/>
                    </a:moveTo>
                    <a:cubicBezTo>
                      <a:pt x="140196" y="151081"/>
                      <a:pt x="142635" y="152127"/>
                      <a:pt x="143448" y="154218"/>
                    </a:cubicBezTo>
                    <a:cubicBezTo>
                      <a:pt x="144377" y="156426"/>
                      <a:pt x="143332" y="158866"/>
                      <a:pt x="141125" y="159679"/>
                    </a:cubicBezTo>
                    <a:cubicBezTo>
                      <a:pt x="131950" y="163281"/>
                      <a:pt x="124286" y="164559"/>
                      <a:pt x="118014" y="164559"/>
                    </a:cubicBezTo>
                    <a:cubicBezTo>
                      <a:pt x="105239" y="164559"/>
                      <a:pt x="98620" y="159330"/>
                      <a:pt x="98271" y="158982"/>
                    </a:cubicBezTo>
                    <a:cubicBezTo>
                      <a:pt x="96529" y="157588"/>
                      <a:pt x="96181" y="154915"/>
                      <a:pt x="97691" y="153172"/>
                    </a:cubicBezTo>
                    <a:cubicBezTo>
                      <a:pt x="99084" y="151430"/>
                      <a:pt x="101639" y="151081"/>
                      <a:pt x="103497" y="152591"/>
                    </a:cubicBezTo>
                    <a:cubicBezTo>
                      <a:pt x="103962" y="152940"/>
                      <a:pt x="114995" y="161073"/>
                      <a:pt x="138106" y="151894"/>
                    </a:cubicBezTo>
                    <a:close/>
                    <a:moveTo>
                      <a:pt x="139648" y="119739"/>
                    </a:moveTo>
                    <a:cubicBezTo>
                      <a:pt x="147918" y="120435"/>
                      <a:pt x="149316" y="134921"/>
                      <a:pt x="149316" y="134921"/>
                    </a:cubicBezTo>
                    <a:lnTo>
                      <a:pt x="129981" y="134921"/>
                    </a:lnTo>
                    <a:cubicBezTo>
                      <a:pt x="129981" y="134921"/>
                      <a:pt x="131379" y="119044"/>
                      <a:pt x="139648" y="119739"/>
                    </a:cubicBezTo>
                    <a:close/>
                    <a:moveTo>
                      <a:pt x="91170" y="119739"/>
                    </a:moveTo>
                    <a:cubicBezTo>
                      <a:pt x="99440" y="120435"/>
                      <a:pt x="100838" y="134921"/>
                      <a:pt x="100838" y="134921"/>
                    </a:cubicBezTo>
                    <a:lnTo>
                      <a:pt x="81503" y="134921"/>
                    </a:lnTo>
                    <a:cubicBezTo>
                      <a:pt x="81503" y="134921"/>
                      <a:pt x="82901" y="119044"/>
                      <a:pt x="91170" y="119739"/>
                    </a:cubicBezTo>
                    <a:close/>
                    <a:moveTo>
                      <a:pt x="95591" y="95554"/>
                    </a:moveTo>
                    <a:cubicBezTo>
                      <a:pt x="92685" y="103451"/>
                      <a:pt x="84429" y="120752"/>
                      <a:pt x="67686" y="130042"/>
                    </a:cubicBezTo>
                    <a:lnTo>
                      <a:pt x="67686" y="157679"/>
                    </a:lnTo>
                    <a:cubicBezTo>
                      <a:pt x="67686" y="166736"/>
                      <a:pt x="75127" y="174168"/>
                      <a:pt x="84313" y="174168"/>
                    </a:cubicBezTo>
                    <a:lnTo>
                      <a:pt x="153379" y="174168"/>
                    </a:lnTo>
                    <a:cubicBezTo>
                      <a:pt x="162449" y="174168"/>
                      <a:pt x="169890" y="166736"/>
                      <a:pt x="169890" y="157562"/>
                    </a:cubicBezTo>
                    <a:lnTo>
                      <a:pt x="169890" y="112043"/>
                    </a:lnTo>
                    <a:cubicBezTo>
                      <a:pt x="153961" y="116340"/>
                      <a:pt x="122102" y="120752"/>
                      <a:pt x="100359" y="95554"/>
                    </a:cubicBezTo>
                    <a:close/>
                    <a:moveTo>
                      <a:pt x="305807" y="35565"/>
                    </a:moveTo>
                    <a:lnTo>
                      <a:pt x="415442" y="35565"/>
                    </a:lnTo>
                    <a:cubicBezTo>
                      <a:pt x="425557" y="35565"/>
                      <a:pt x="433695" y="43692"/>
                      <a:pt x="433695" y="53792"/>
                    </a:cubicBezTo>
                    <a:cubicBezTo>
                      <a:pt x="433695" y="63892"/>
                      <a:pt x="425557" y="72018"/>
                      <a:pt x="415442" y="72018"/>
                    </a:cubicBezTo>
                    <a:lnTo>
                      <a:pt x="324060" y="72018"/>
                    </a:lnTo>
                    <a:lnTo>
                      <a:pt x="324060" y="237103"/>
                    </a:lnTo>
                    <a:lnTo>
                      <a:pt x="415442" y="237103"/>
                    </a:lnTo>
                    <a:cubicBezTo>
                      <a:pt x="425557" y="237103"/>
                      <a:pt x="433695" y="245346"/>
                      <a:pt x="433695" y="255330"/>
                    </a:cubicBezTo>
                    <a:cubicBezTo>
                      <a:pt x="433695" y="265430"/>
                      <a:pt x="425557" y="273556"/>
                      <a:pt x="415442" y="273556"/>
                    </a:cubicBezTo>
                    <a:lnTo>
                      <a:pt x="324060" y="273556"/>
                    </a:lnTo>
                    <a:lnTo>
                      <a:pt x="324060" y="469290"/>
                    </a:lnTo>
                    <a:lnTo>
                      <a:pt x="415442" y="469290"/>
                    </a:lnTo>
                    <a:cubicBezTo>
                      <a:pt x="425557" y="469290"/>
                      <a:pt x="433695" y="477416"/>
                      <a:pt x="433695" y="487516"/>
                    </a:cubicBezTo>
                    <a:cubicBezTo>
                      <a:pt x="433695" y="497617"/>
                      <a:pt x="425557" y="505743"/>
                      <a:pt x="415442" y="505743"/>
                    </a:cubicBezTo>
                    <a:lnTo>
                      <a:pt x="305807" y="505743"/>
                    </a:lnTo>
                    <a:cubicBezTo>
                      <a:pt x="295692" y="505743"/>
                      <a:pt x="287554" y="497617"/>
                      <a:pt x="287554" y="487516"/>
                    </a:cubicBezTo>
                    <a:lnTo>
                      <a:pt x="287554" y="53792"/>
                    </a:lnTo>
                    <a:cubicBezTo>
                      <a:pt x="287554" y="43692"/>
                      <a:pt x="295692" y="35565"/>
                      <a:pt x="305807" y="35565"/>
                    </a:cubicBezTo>
                    <a:close/>
                    <a:moveTo>
                      <a:pt x="117102" y="32037"/>
                    </a:moveTo>
                    <a:cubicBezTo>
                      <a:pt x="195819" y="32037"/>
                      <a:pt x="179890" y="108676"/>
                      <a:pt x="179890" y="108676"/>
                    </a:cubicBezTo>
                    <a:cubicBezTo>
                      <a:pt x="179890" y="108676"/>
                      <a:pt x="179308" y="108908"/>
                      <a:pt x="178262" y="109373"/>
                    </a:cubicBezTo>
                    <a:lnTo>
                      <a:pt x="178262" y="157679"/>
                    </a:lnTo>
                    <a:cubicBezTo>
                      <a:pt x="178262" y="171381"/>
                      <a:pt x="167099" y="182412"/>
                      <a:pt x="153379" y="182412"/>
                    </a:cubicBezTo>
                    <a:lnTo>
                      <a:pt x="84313" y="182412"/>
                    </a:lnTo>
                    <a:cubicBezTo>
                      <a:pt x="70593" y="182412"/>
                      <a:pt x="59430" y="171265"/>
                      <a:pt x="59430" y="157562"/>
                    </a:cubicBezTo>
                    <a:lnTo>
                      <a:pt x="59430" y="133642"/>
                    </a:lnTo>
                    <a:cubicBezTo>
                      <a:pt x="58151" y="134106"/>
                      <a:pt x="56872" y="134571"/>
                      <a:pt x="55593" y="134803"/>
                    </a:cubicBezTo>
                    <a:cubicBezTo>
                      <a:pt x="55593" y="134803"/>
                      <a:pt x="34083" y="32153"/>
                      <a:pt x="117102" y="32037"/>
                    </a:cubicBezTo>
                    <a:close/>
                    <a:moveTo>
                      <a:pt x="543107" y="0"/>
                    </a:moveTo>
                    <a:cubicBezTo>
                      <a:pt x="574499" y="0"/>
                      <a:pt x="599948" y="25417"/>
                      <a:pt x="599948" y="56770"/>
                    </a:cubicBezTo>
                    <a:cubicBezTo>
                      <a:pt x="599948" y="88123"/>
                      <a:pt x="574499" y="113540"/>
                      <a:pt x="543107" y="113540"/>
                    </a:cubicBezTo>
                    <a:cubicBezTo>
                      <a:pt x="511715" y="113540"/>
                      <a:pt x="486266" y="88123"/>
                      <a:pt x="486266" y="56770"/>
                    </a:cubicBezTo>
                    <a:cubicBezTo>
                      <a:pt x="486266" y="25417"/>
                      <a:pt x="511715" y="0"/>
                      <a:pt x="54310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sz="200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endParaRPr>
              </a:p>
            </p:txBody>
          </p:sp>
        </p:grpSp>
        <p:sp>
          <p:nvSpPr>
            <p:cNvPr id="17" name="iṩlíḍe"/>
            <p:cNvSpPr/>
            <p:nvPr/>
          </p:nvSpPr>
          <p:spPr bwMode="auto">
            <a:xfrm>
              <a:off x="5885217" y="5354184"/>
              <a:ext cx="421566" cy="353198"/>
            </a:xfrm>
            <a:custGeom>
              <a:avLst/>
              <a:gdLst>
                <a:gd name="connsiteX0" fmla="*/ 552739 w 609615"/>
                <a:gd name="connsiteY0" fmla="*/ 397213 h 510753"/>
                <a:gd name="connsiteX1" fmla="*/ 609615 w 609615"/>
                <a:gd name="connsiteY1" fmla="*/ 453983 h 510753"/>
                <a:gd name="connsiteX2" fmla="*/ 552739 w 609615"/>
                <a:gd name="connsiteY2" fmla="*/ 510753 h 510753"/>
                <a:gd name="connsiteX3" fmla="*/ 495863 w 609615"/>
                <a:gd name="connsiteY3" fmla="*/ 453983 h 510753"/>
                <a:gd name="connsiteX4" fmla="*/ 552739 w 609615"/>
                <a:gd name="connsiteY4" fmla="*/ 397213 h 510753"/>
                <a:gd name="connsiteX5" fmla="*/ 547870 w 609615"/>
                <a:gd name="connsiteY5" fmla="*/ 198571 h 510753"/>
                <a:gd name="connsiteX6" fmla="*/ 604746 w 609615"/>
                <a:gd name="connsiteY6" fmla="*/ 255341 h 510753"/>
                <a:gd name="connsiteX7" fmla="*/ 547870 w 609615"/>
                <a:gd name="connsiteY7" fmla="*/ 312111 h 510753"/>
                <a:gd name="connsiteX8" fmla="*/ 490994 w 609615"/>
                <a:gd name="connsiteY8" fmla="*/ 255341 h 510753"/>
                <a:gd name="connsiteX9" fmla="*/ 547870 w 609615"/>
                <a:gd name="connsiteY9" fmla="*/ 198571 h 510753"/>
                <a:gd name="connsiteX10" fmla="*/ 119644 w 609615"/>
                <a:gd name="connsiteY10" fmla="*/ 191797 h 510753"/>
                <a:gd name="connsiteX11" fmla="*/ 127891 w 609615"/>
                <a:gd name="connsiteY11" fmla="*/ 196674 h 510753"/>
                <a:gd name="connsiteX12" fmla="*/ 121502 w 609615"/>
                <a:gd name="connsiteY12" fmla="*/ 203292 h 510753"/>
                <a:gd name="connsiteX13" fmla="*/ 129982 w 609615"/>
                <a:gd name="connsiteY13" fmla="*/ 212233 h 510753"/>
                <a:gd name="connsiteX14" fmla="*/ 122664 w 609615"/>
                <a:gd name="connsiteY14" fmla="*/ 226050 h 510753"/>
                <a:gd name="connsiteX15" fmla="*/ 115462 w 609615"/>
                <a:gd name="connsiteY15" fmla="*/ 225702 h 510753"/>
                <a:gd name="connsiteX16" fmla="*/ 109306 w 609615"/>
                <a:gd name="connsiteY16" fmla="*/ 211652 h 510753"/>
                <a:gd name="connsiteX17" fmla="*/ 117669 w 609615"/>
                <a:gd name="connsiteY17" fmla="*/ 203176 h 510753"/>
                <a:gd name="connsiteX18" fmla="*/ 111513 w 609615"/>
                <a:gd name="connsiteY18" fmla="*/ 196441 h 510753"/>
                <a:gd name="connsiteX19" fmla="*/ 88250 w 609615"/>
                <a:gd name="connsiteY19" fmla="*/ 191374 h 510753"/>
                <a:gd name="connsiteX20" fmla="*/ 111272 w 609615"/>
                <a:gd name="connsiteY20" fmla="*/ 231774 h 510753"/>
                <a:gd name="connsiteX21" fmla="*/ 119760 w 609615"/>
                <a:gd name="connsiteY21" fmla="*/ 238160 h 510753"/>
                <a:gd name="connsiteX22" fmla="*/ 128364 w 609615"/>
                <a:gd name="connsiteY22" fmla="*/ 231891 h 510753"/>
                <a:gd name="connsiteX23" fmla="*/ 152316 w 609615"/>
                <a:gd name="connsiteY23" fmla="*/ 191490 h 510753"/>
                <a:gd name="connsiteX24" fmla="*/ 195918 w 609615"/>
                <a:gd name="connsiteY24" fmla="*/ 193812 h 510753"/>
                <a:gd name="connsiteX25" fmla="*/ 228241 w 609615"/>
                <a:gd name="connsiteY25" fmla="*/ 204725 h 510753"/>
                <a:gd name="connsiteX26" fmla="*/ 239287 w 609615"/>
                <a:gd name="connsiteY26" fmla="*/ 236302 h 510753"/>
                <a:gd name="connsiteX27" fmla="*/ 239287 w 609615"/>
                <a:gd name="connsiteY27" fmla="*/ 249653 h 510753"/>
                <a:gd name="connsiteX28" fmla="*/ 183360 w 609615"/>
                <a:gd name="connsiteY28" fmla="*/ 461987 h 510753"/>
                <a:gd name="connsiteX29" fmla="*/ 132433 w 609615"/>
                <a:gd name="connsiteY29" fmla="*/ 501227 h 510753"/>
                <a:gd name="connsiteX30" fmla="*/ 122085 w 609615"/>
                <a:gd name="connsiteY30" fmla="*/ 501227 h 510753"/>
                <a:gd name="connsiteX31" fmla="*/ 68949 w 609615"/>
                <a:gd name="connsiteY31" fmla="*/ 462568 h 510753"/>
                <a:gd name="connsiteX32" fmla="*/ 0 w 609615"/>
                <a:gd name="connsiteY32" fmla="*/ 249769 h 510753"/>
                <a:gd name="connsiteX33" fmla="*/ 0 w 609615"/>
                <a:gd name="connsiteY33" fmla="*/ 236302 h 510753"/>
                <a:gd name="connsiteX34" fmla="*/ 11046 w 609615"/>
                <a:gd name="connsiteY34" fmla="*/ 204725 h 510753"/>
                <a:gd name="connsiteX35" fmla="*/ 43369 w 609615"/>
                <a:gd name="connsiteY35" fmla="*/ 193812 h 510753"/>
                <a:gd name="connsiteX36" fmla="*/ 138106 w 609615"/>
                <a:gd name="connsiteY36" fmla="*/ 151894 h 510753"/>
                <a:gd name="connsiteX37" fmla="*/ 143448 w 609615"/>
                <a:gd name="connsiteY37" fmla="*/ 154218 h 510753"/>
                <a:gd name="connsiteX38" fmla="*/ 141125 w 609615"/>
                <a:gd name="connsiteY38" fmla="*/ 159679 h 510753"/>
                <a:gd name="connsiteX39" fmla="*/ 118014 w 609615"/>
                <a:gd name="connsiteY39" fmla="*/ 164559 h 510753"/>
                <a:gd name="connsiteX40" fmla="*/ 98271 w 609615"/>
                <a:gd name="connsiteY40" fmla="*/ 158982 h 510753"/>
                <a:gd name="connsiteX41" fmla="*/ 97691 w 609615"/>
                <a:gd name="connsiteY41" fmla="*/ 153172 h 510753"/>
                <a:gd name="connsiteX42" fmla="*/ 103497 w 609615"/>
                <a:gd name="connsiteY42" fmla="*/ 152591 h 510753"/>
                <a:gd name="connsiteX43" fmla="*/ 138106 w 609615"/>
                <a:gd name="connsiteY43" fmla="*/ 151894 h 510753"/>
                <a:gd name="connsiteX44" fmla="*/ 139648 w 609615"/>
                <a:gd name="connsiteY44" fmla="*/ 119739 h 510753"/>
                <a:gd name="connsiteX45" fmla="*/ 149316 w 609615"/>
                <a:gd name="connsiteY45" fmla="*/ 134921 h 510753"/>
                <a:gd name="connsiteX46" fmla="*/ 129981 w 609615"/>
                <a:gd name="connsiteY46" fmla="*/ 134921 h 510753"/>
                <a:gd name="connsiteX47" fmla="*/ 139648 w 609615"/>
                <a:gd name="connsiteY47" fmla="*/ 119739 h 510753"/>
                <a:gd name="connsiteX48" fmla="*/ 91170 w 609615"/>
                <a:gd name="connsiteY48" fmla="*/ 119739 h 510753"/>
                <a:gd name="connsiteX49" fmla="*/ 100838 w 609615"/>
                <a:gd name="connsiteY49" fmla="*/ 134921 h 510753"/>
                <a:gd name="connsiteX50" fmla="*/ 81503 w 609615"/>
                <a:gd name="connsiteY50" fmla="*/ 134921 h 510753"/>
                <a:gd name="connsiteX51" fmla="*/ 91170 w 609615"/>
                <a:gd name="connsiteY51" fmla="*/ 119739 h 510753"/>
                <a:gd name="connsiteX52" fmla="*/ 95591 w 609615"/>
                <a:gd name="connsiteY52" fmla="*/ 95554 h 510753"/>
                <a:gd name="connsiteX53" fmla="*/ 67686 w 609615"/>
                <a:gd name="connsiteY53" fmla="*/ 130042 h 510753"/>
                <a:gd name="connsiteX54" fmla="*/ 67686 w 609615"/>
                <a:gd name="connsiteY54" fmla="*/ 157679 h 510753"/>
                <a:gd name="connsiteX55" fmla="*/ 84313 w 609615"/>
                <a:gd name="connsiteY55" fmla="*/ 174168 h 510753"/>
                <a:gd name="connsiteX56" fmla="*/ 153379 w 609615"/>
                <a:gd name="connsiteY56" fmla="*/ 174168 h 510753"/>
                <a:gd name="connsiteX57" fmla="*/ 169890 w 609615"/>
                <a:gd name="connsiteY57" fmla="*/ 157562 h 510753"/>
                <a:gd name="connsiteX58" fmla="*/ 169890 w 609615"/>
                <a:gd name="connsiteY58" fmla="*/ 112043 h 510753"/>
                <a:gd name="connsiteX59" fmla="*/ 100359 w 609615"/>
                <a:gd name="connsiteY59" fmla="*/ 95554 h 510753"/>
                <a:gd name="connsiteX60" fmla="*/ 305807 w 609615"/>
                <a:gd name="connsiteY60" fmla="*/ 35565 h 510753"/>
                <a:gd name="connsiteX61" fmla="*/ 415442 w 609615"/>
                <a:gd name="connsiteY61" fmla="*/ 35565 h 510753"/>
                <a:gd name="connsiteX62" fmla="*/ 433695 w 609615"/>
                <a:gd name="connsiteY62" fmla="*/ 53792 h 510753"/>
                <a:gd name="connsiteX63" fmla="*/ 415442 w 609615"/>
                <a:gd name="connsiteY63" fmla="*/ 72018 h 510753"/>
                <a:gd name="connsiteX64" fmla="*/ 324060 w 609615"/>
                <a:gd name="connsiteY64" fmla="*/ 72018 h 510753"/>
                <a:gd name="connsiteX65" fmla="*/ 324060 w 609615"/>
                <a:gd name="connsiteY65" fmla="*/ 237103 h 510753"/>
                <a:gd name="connsiteX66" fmla="*/ 415442 w 609615"/>
                <a:gd name="connsiteY66" fmla="*/ 237103 h 510753"/>
                <a:gd name="connsiteX67" fmla="*/ 433695 w 609615"/>
                <a:gd name="connsiteY67" fmla="*/ 255330 h 510753"/>
                <a:gd name="connsiteX68" fmla="*/ 415442 w 609615"/>
                <a:gd name="connsiteY68" fmla="*/ 273556 h 510753"/>
                <a:gd name="connsiteX69" fmla="*/ 324060 w 609615"/>
                <a:gd name="connsiteY69" fmla="*/ 273556 h 510753"/>
                <a:gd name="connsiteX70" fmla="*/ 324060 w 609615"/>
                <a:gd name="connsiteY70" fmla="*/ 469290 h 510753"/>
                <a:gd name="connsiteX71" fmla="*/ 415442 w 609615"/>
                <a:gd name="connsiteY71" fmla="*/ 469290 h 510753"/>
                <a:gd name="connsiteX72" fmla="*/ 433695 w 609615"/>
                <a:gd name="connsiteY72" fmla="*/ 487516 h 510753"/>
                <a:gd name="connsiteX73" fmla="*/ 415442 w 609615"/>
                <a:gd name="connsiteY73" fmla="*/ 505743 h 510753"/>
                <a:gd name="connsiteX74" fmla="*/ 305807 w 609615"/>
                <a:gd name="connsiteY74" fmla="*/ 505743 h 510753"/>
                <a:gd name="connsiteX75" fmla="*/ 287554 w 609615"/>
                <a:gd name="connsiteY75" fmla="*/ 487516 h 510753"/>
                <a:gd name="connsiteX76" fmla="*/ 287554 w 609615"/>
                <a:gd name="connsiteY76" fmla="*/ 53792 h 510753"/>
                <a:gd name="connsiteX77" fmla="*/ 305807 w 609615"/>
                <a:gd name="connsiteY77" fmla="*/ 35565 h 510753"/>
                <a:gd name="connsiteX78" fmla="*/ 117102 w 609615"/>
                <a:gd name="connsiteY78" fmla="*/ 32037 h 510753"/>
                <a:gd name="connsiteX79" fmla="*/ 179890 w 609615"/>
                <a:gd name="connsiteY79" fmla="*/ 108676 h 510753"/>
                <a:gd name="connsiteX80" fmla="*/ 178262 w 609615"/>
                <a:gd name="connsiteY80" fmla="*/ 109373 h 510753"/>
                <a:gd name="connsiteX81" fmla="*/ 178262 w 609615"/>
                <a:gd name="connsiteY81" fmla="*/ 157679 h 510753"/>
                <a:gd name="connsiteX82" fmla="*/ 153379 w 609615"/>
                <a:gd name="connsiteY82" fmla="*/ 182412 h 510753"/>
                <a:gd name="connsiteX83" fmla="*/ 84313 w 609615"/>
                <a:gd name="connsiteY83" fmla="*/ 182412 h 510753"/>
                <a:gd name="connsiteX84" fmla="*/ 59430 w 609615"/>
                <a:gd name="connsiteY84" fmla="*/ 157562 h 510753"/>
                <a:gd name="connsiteX85" fmla="*/ 59430 w 609615"/>
                <a:gd name="connsiteY85" fmla="*/ 133642 h 510753"/>
                <a:gd name="connsiteX86" fmla="*/ 55593 w 609615"/>
                <a:gd name="connsiteY86" fmla="*/ 134803 h 510753"/>
                <a:gd name="connsiteX87" fmla="*/ 117102 w 609615"/>
                <a:gd name="connsiteY87" fmla="*/ 32037 h 510753"/>
                <a:gd name="connsiteX88" fmla="*/ 543107 w 609615"/>
                <a:gd name="connsiteY88" fmla="*/ 0 h 510753"/>
                <a:gd name="connsiteX89" fmla="*/ 599948 w 609615"/>
                <a:gd name="connsiteY89" fmla="*/ 56770 h 510753"/>
                <a:gd name="connsiteX90" fmla="*/ 543107 w 609615"/>
                <a:gd name="connsiteY90" fmla="*/ 113540 h 510753"/>
                <a:gd name="connsiteX91" fmla="*/ 486266 w 609615"/>
                <a:gd name="connsiteY91" fmla="*/ 56770 h 510753"/>
                <a:gd name="connsiteX92" fmla="*/ 543107 w 609615"/>
                <a:gd name="connsiteY92" fmla="*/ 0 h 510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609615" h="510753">
                  <a:moveTo>
                    <a:pt x="552739" y="397213"/>
                  </a:moveTo>
                  <a:cubicBezTo>
                    <a:pt x="584151" y="397213"/>
                    <a:pt x="609615" y="422630"/>
                    <a:pt x="609615" y="453983"/>
                  </a:cubicBezTo>
                  <a:cubicBezTo>
                    <a:pt x="609615" y="485336"/>
                    <a:pt x="584151" y="510753"/>
                    <a:pt x="552739" y="510753"/>
                  </a:cubicBezTo>
                  <a:cubicBezTo>
                    <a:pt x="521327" y="510753"/>
                    <a:pt x="495863" y="485336"/>
                    <a:pt x="495863" y="453983"/>
                  </a:cubicBezTo>
                  <a:cubicBezTo>
                    <a:pt x="495863" y="422630"/>
                    <a:pt x="521327" y="397213"/>
                    <a:pt x="552739" y="397213"/>
                  </a:cubicBezTo>
                  <a:close/>
                  <a:moveTo>
                    <a:pt x="547870" y="198571"/>
                  </a:moveTo>
                  <a:cubicBezTo>
                    <a:pt x="579282" y="198571"/>
                    <a:pt x="604746" y="223988"/>
                    <a:pt x="604746" y="255341"/>
                  </a:cubicBezTo>
                  <a:cubicBezTo>
                    <a:pt x="604746" y="286694"/>
                    <a:pt x="579282" y="312111"/>
                    <a:pt x="547870" y="312111"/>
                  </a:cubicBezTo>
                  <a:cubicBezTo>
                    <a:pt x="516458" y="312111"/>
                    <a:pt x="490994" y="286694"/>
                    <a:pt x="490994" y="255341"/>
                  </a:cubicBezTo>
                  <a:cubicBezTo>
                    <a:pt x="490994" y="223988"/>
                    <a:pt x="516458" y="198571"/>
                    <a:pt x="547870" y="198571"/>
                  </a:cubicBezTo>
                  <a:close/>
                  <a:moveTo>
                    <a:pt x="119644" y="191797"/>
                  </a:moveTo>
                  <a:lnTo>
                    <a:pt x="127891" y="196674"/>
                  </a:lnTo>
                  <a:lnTo>
                    <a:pt x="121502" y="203292"/>
                  </a:lnTo>
                  <a:lnTo>
                    <a:pt x="129982" y="212233"/>
                  </a:lnTo>
                  <a:lnTo>
                    <a:pt x="122664" y="226050"/>
                  </a:lnTo>
                  <a:cubicBezTo>
                    <a:pt x="120573" y="230114"/>
                    <a:pt x="117321" y="229998"/>
                    <a:pt x="115462" y="225702"/>
                  </a:cubicBezTo>
                  <a:lnTo>
                    <a:pt x="109306" y="211652"/>
                  </a:lnTo>
                  <a:lnTo>
                    <a:pt x="117669" y="203176"/>
                  </a:lnTo>
                  <a:lnTo>
                    <a:pt x="111513" y="196441"/>
                  </a:lnTo>
                  <a:close/>
                  <a:moveTo>
                    <a:pt x="88250" y="191374"/>
                  </a:moveTo>
                  <a:lnTo>
                    <a:pt x="111272" y="231774"/>
                  </a:lnTo>
                  <a:cubicBezTo>
                    <a:pt x="113597" y="235954"/>
                    <a:pt x="116620" y="238160"/>
                    <a:pt x="119760" y="238160"/>
                  </a:cubicBezTo>
                  <a:cubicBezTo>
                    <a:pt x="123015" y="238160"/>
                    <a:pt x="126038" y="235954"/>
                    <a:pt x="128364" y="231891"/>
                  </a:cubicBezTo>
                  <a:lnTo>
                    <a:pt x="152316" y="191490"/>
                  </a:lnTo>
                  <a:lnTo>
                    <a:pt x="195918" y="193812"/>
                  </a:lnTo>
                  <a:cubicBezTo>
                    <a:pt x="207894" y="194392"/>
                    <a:pt x="222195" y="199268"/>
                    <a:pt x="228241" y="204725"/>
                  </a:cubicBezTo>
                  <a:cubicBezTo>
                    <a:pt x="234520" y="210297"/>
                    <a:pt x="239287" y="224112"/>
                    <a:pt x="239287" y="236302"/>
                  </a:cubicBezTo>
                  <a:lnTo>
                    <a:pt x="239287" y="249653"/>
                  </a:lnTo>
                  <a:lnTo>
                    <a:pt x="183360" y="461987"/>
                  </a:lnTo>
                  <a:cubicBezTo>
                    <a:pt x="177663" y="483581"/>
                    <a:pt x="154874" y="501227"/>
                    <a:pt x="132433" y="501227"/>
                  </a:cubicBezTo>
                  <a:lnTo>
                    <a:pt x="122085" y="501227"/>
                  </a:lnTo>
                  <a:cubicBezTo>
                    <a:pt x="99645" y="501227"/>
                    <a:pt x="75925" y="483929"/>
                    <a:pt x="68949" y="462568"/>
                  </a:cubicBezTo>
                  <a:lnTo>
                    <a:pt x="0" y="249769"/>
                  </a:lnTo>
                  <a:lnTo>
                    <a:pt x="0" y="236302"/>
                  </a:lnTo>
                  <a:cubicBezTo>
                    <a:pt x="0" y="224112"/>
                    <a:pt x="4883" y="210297"/>
                    <a:pt x="11046" y="204725"/>
                  </a:cubicBezTo>
                  <a:cubicBezTo>
                    <a:pt x="17208" y="199268"/>
                    <a:pt x="31393" y="194509"/>
                    <a:pt x="43369" y="193812"/>
                  </a:cubicBezTo>
                  <a:close/>
                  <a:moveTo>
                    <a:pt x="138106" y="151894"/>
                  </a:moveTo>
                  <a:cubicBezTo>
                    <a:pt x="140196" y="151081"/>
                    <a:pt x="142635" y="152127"/>
                    <a:pt x="143448" y="154218"/>
                  </a:cubicBezTo>
                  <a:cubicBezTo>
                    <a:pt x="144377" y="156426"/>
                    <a:pt x="143332" y="158866"/>
                    <a:pt x="141125" y="159679"/>
                  </a:cubicBezTo>
                  <a:cubicBezTo>
                    <a:pt x="131950" y="163281"/>
                    <a:pt x="124286" y="164559"/>
                    <a:pt x="118014" y="164559"/>
                  </a:cubicBezTo>
                  <a:cubicBezTo>
                    <a:pt x="105239" y="164559"/>
                    <a:pt x="98620" y="159330"/>
                    <a:pt x="98271" y="158982"/>
                  </a:cubicBezTo>
                  <a:cubicBezTo>
                    <a:pt x="96529" y="157588"/>
                    <a:pt x="96181" y="154915"/>
                    <a:pt x="97691" y="153172"/>
                  </a:cubicBezTo>
                  <a:cubicBezTo>
                    <a:pt x="99084" y="151430"/>
                    <a:pt x="101639" y="151081"/>
                    <a:pt x="103497" y="152591"/>
                  </a:cubicBezTo>
                  <a:cubicBezTo>
                    <a:pt x="103962" y="152940"/>
                    <a:pt x="114995" y="161073"/>
                    <a:pt x="138106" y="151894"/>
                  </a:cubicBezTo>
                  <a:close/>
                  <a:moveTo>
                    <a:pt x="139648" y="119739"/>
                  </a:moveTo>
                  <a:cubicBezTo>
                    <a:pt x="147918" y="120435"/>
                    <a:pt x="149316" y="134921"/>
                    <a:pt x="149316" y="134921"/>
                  </a:cubicBezTo>
                  <a:lnTo>
                    <a:pt x="129981" y="134921"/>
                  </a:lnTo>
                  <a:cubicBezTo>
                    <a:pt x="129981" y="134921"/>
                    <a:pt x="131379" y="119044"/>
                    <a:pt x="139648" y="119739"/>
                  </a:cubicBezTo>
                  <a:close/>
                  <a:moveTo>
                    <a:pt x="91170" y="119739"/>
                  </a:moveTo>
                  <a:cubicBezTo>
                    <a:pt x="99440" y="120435"/>
                    <a:pt x="100838" y="134921"/>
                    <a:pt x="100838" y="134921"/>
                  </a:cubicBezTo>
                  <a:lnTo>
                    <a:pt x="81503" y="134921"/>
                  </a:lnTo>
                  <a:cubicBezTo>
                    <a:pt x="81503" y="134921"/>
                    <a:pt x="82901" y="119044"/>
                    <a:pt x="91170" y="119739"/>
                  </a:cubicBezTo>
                  <a:close/>
                  <a:moveTo>
                    <a:pt x="95591" y="95554"/>
                  </a:moveTo>
                  <a:cubicBezTo>
                    <a:pt x="92685" y="103451"/>
                    <a:pt x="84429" y="120752"/>
                    <a:pt x="67686" y="130042"/>
                  </a:cubicBezTo>
                  <a:lnTo>
                    <a:pt x="67686" y="157679"/>
                  </a:lnTo>
                  <a:cubicBezTo>
                    <a:pt x="67686" y="166736"/>
                    <a:pt x="75127" y="174168"/>
                    <a:pt x="84313" y="174168"/>
                  </a:cubicBezTo>
                  <a:lnTo>
                    <a:pt x="153379" y="174168"/>
                  </a:lnTo>
                  <a:cubicBezTo>
                    <a:pt x="162449" y="174168"/>
                    <a:pt x="169890" y="166736"/>
                    <a:pt x="169890" y="157562"/>
                  </a:cubicBezTo>
                  <a:lnTo>
                    <a:pt x="169890" y="112043"/>
                  </a:lnTo>
                  <a:cubicBezTo>
                    <a:pt x="153961" y="116340"/>
                    <a:pt x="122102" y="120752"/>
                    <a:pt x="100359" y="95554"/>
                  </a:cubicBezTo>
                  <a:close/>
                  <a:moveTo>
                    <a:pt x="305807" y="35565"/>
                  </a:moveTo>
                  <a:lnTo>
                    <a:pt x="415442" y="35565"/>
                  </a:lnTo>
                  <a:cubicBezTo>
                    <a:pt x="425557" y="35565"/>
                    <a:pt x="433695" y="43692"/>
                    <a:pt x="433695" y="53792"/>
                  </a:cubicBezTo>
                  <a:cubicBezTo>
                    <a:pt x="433695" y="63892"/>
                    <a:pt x="425557" y="72018"/>
                    <a:pt x="415442" y="72018"/>
                  </a:cubicBezTo>
                  <a:lnTo>
                    <a:pt x="324060" y="72018"/>
                  </a:lnTo>
                  <a:lnTo>
                    <a:pt x="324060" y="237103"/>
                  </a:lnTo>
                  <a:lnTo>
                    <a:pt x="415442" y="237103"/>
                  </a:lnTo>
                  <a:cubicBezTo>
                    <a:pt x="425557" y="237103"/>
                    <a:pt x="433695" y="245346"/>
                    <a:pt x="433695" y="255330"/>
                  </a:cubicBezTo>
                  <a:cubicBezTo>
                    <a:pt x="433695" y="265430"/>
                    <a:pt x="425557" y="273556"/>
                    <a:pt x="415442" y="273556"/>
                  </a:cubicBezTo>
                  <a:lnTo>
                    <a:pt x="324060" y="273556"/>
                  </a:lnTo>
                  <a:lnTo>
                    <a:pt x="324060" y="469290"/>
                  </a:lnTo>
                  <a:lnTo>
                    <a:pt x="415442" y="469290"/>
                  </a:lnTo>
                  <a:cubicBezTo>
                    <a:pt x="425557" y="469290"/>
                    <a:pt x="433695" y="477416"/>
                    <a:pt x="433695" y="487516"/>
                  </a:cubicBezTo>
                  <a:cubicBezTo>
                    <a:pt x="433695" y="497617"/>
                    <a:pt x="425557" y="505743"/>
                    <a:pt x="415442" y="505743"/>
                  </a:cubicBezTo>
                  <a:lnTo>
                    <a:pt x="305807" y="505743"/>
                  </a:lnTo>
                  <a:cubicBezTo>
                    <a:pt x="295692" y="505743"/>
                    <a:pt x="287554" y="497617"/>
                    <a:pt x="287554" y="487516"/>
                  </a:cubicBezTo>
                  <a:lnTo>
                    <a:pt x="287554" y="53792"/>
                  </a:lnTo>
                  <a:cubicBezTo>
                    <a:pt x="287554" y="43692"/>
                    <a:pt x="295692" y="35565"/>
                    <a:pt x="305807" y="35565"/>
                  </a:cubicBezTo>
                  <a:close/>
                  <a:moveTo>
                    <a:pt x="117102" y="32037"/>
                  </a:moveTo>
                  <a:cubicBezTo>
                    <a:pt x="195819" y="32037"/>
                    <a:pt x="179890" y="108676"/>
                    <a:pt x="179890" y="108676"/>
                  </a:cubicBezTo>
                  <a:cubicBezTo>
                    <a:pt x="179890" y="108676"/>
                    <a:pt x="179308" y="108908"/>
                    <a:pt x="178262" y="109373"/>
                  </a:cubicBezTo>
                  <a:lnTo>
                    <a:pt x="178262" y="157679"/>
                  </a:lnTo>
                  <a:cubicBezTo>
                    <a:pt x="178262" y="171381"/>
                    <a:pt x="167099" y="182412"/>
                    <a:pt x="153379" y="182412"/>
                  </a:cubicBezTo>
                  <a:lnTo>
                    <a:pt x="84313" y="182412"/>
                  </a:lnTo>
                  <a:cubicBezTo>
                    <a:pt x="70593" y="182412"/>
                    <a:pt x="59430" y="171265"/>
                    <a:pt x="59430" y="157562"/>
                  </a:cubicBezTo>
                  <a:lnTo>
                    <a:pt x="59430" y="133642"/>
                  </a:lnTo>
                  <a:cubicBezTo>
                    <a:pt x="58151" y="134106"/>
                    <a:pt x="56872" y="134571"/>
                    <a:pt x="55593" y="134803"/>
                  </a:cubicBezTo>
                  <a:cubicBezTo>
                    <a:pt x="55593" y="134803"/>
                    <a:pt x="34083" y="32153"/>
                    <a:pt x="117102" y="32037"/>
                  </a:cubicBezTo>
                  <a:close/>
                  <a:moveTo>
                    <a:pt x="543107" y="0"/>
                  </a:moveTo>
                  <a:cubicBezTo>
                    <a:pt x="574499" y="0"/>
                    <a:pt x="599948" y="25417"/>
                    <a:pt x="599948" y="56770"/>
                  </a:cubicBezTo>
                  <a:cubicBezTo>
                    <a:pt x="599948" y="88123"/>
                    <a:pt x="574499" y="113540"/>
                    <a:pt x="543107" y="113540"/>
                  </a:cubicBezTo>
                  <a:cubicBezTo>
                    <a:pt x="511715" y="113540"/>
                    <a:pt x="486266" y="88123"/>
                    <a:pt x="486266" y="56770"/>
                  </a:cubicBezTo>
                  <a:cubicBezTo>
                    <a:pt x="486266" y="25417"/>
                    <a:pt x="511715" y="0"/>
                    <a:pt x="54310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8" name="íšḻíḍè"/>
            <p:cNvSpPr/>
            <p:nvPr/>
          </p:nvSpPr>
          <p:spPr>
            <a:xfrm>
              <a:off x="6052457" y="2125435"/>
              <a:ext cx="87086" cy="8708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/>
            <a:p>
              <a:pPr algn="ctr"/>
              <a:endParaRPr lang="zh-CN" altLang="en-US" sz="60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9" name="iş1iďe"/>
            <p:cNvSpPr/>
            <p:nvPr/>
          </p:nvSpPr>
          <p:spPr>
            <a:xfrm>
              <a:off x="7472458" y="3605892"/>
              <a:ext cx="87086" cy="8708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/>
            <a:p>
              <a:pPr algn="ctr"/>
              <a:endParaRPr lang="zh-CN" altLang="en-US" sz="60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20" name="ïs1ïḋè"/>
            <p:cNvSpPr/>
            <p:nvPr/>
          </p:nvSpPr>
          <p:spPr>
            <a:xfrm>
              <a:off x="4642172" y="3605892"/>
              <a:ext cx="87086" cy="8708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/>
            <a:p>
              <a:pPr algn="ctr"/>
              <a:endParaRPr lang="zh-CN" altLang="en-US" sz="60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21" name="iṡļïḓè"/>
            <p:cNvSpPr/>
            <p:nvPr/>
          </p:nvSpPr>
          <p:spPr>
            <a:xfrm>
              <a:off x="6052457" y="5064579"/>
              <a:ext cx="87086" cy="8708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/>
            <a:p>
              <a:pPr algn="ctr"/>
              <a:endParaRPr lang="zh-CN" altLang="en-US" sz="60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  <p:grpSp>
          <p:nvGrpSpPr>
            <p:cNvPr id="22" name="iṥḻiḓé"/>
            <p:cNvGrpSpPr/>
            <p:nvPr/>
          </p:nvGrpSpPr>
          <p:grpSpPr>
            <a:xfrm>
              <a:off x="673100" y="3076102"/>
              <a:ext cx="3126184" cy="1233752"/>
              <a:chOff x="719137" y="1429926"/>
              <a:chExt cx="5376847" cy="1233752"/>
            </a:xfrm>
          </p:grpSpPr>
          <p:sp>
            <p:nvSpPr>
              <p:cNvPr id="32" name="îś1ïḑè"/>
              <p:cNvSpPr/>
              <p:nvPr/>
            </p:nvSpPr>
            <p:spPr bwMode="auto">
              <a:xfrm>
                <a:off x="719137" y="1871731"/>
                <a:ext cx="5376847" cy="791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点击点击输入您的文字</a:t>
                </a:r>
                <a:r>
                  <a:rPr lang="zh-CN" altLang="en-US" sz="1200" dirty="0" smtClean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内容</a:t>
                </a:r>
                <a:r>
                  <a:rPr lang="zh-CN" altLang="en-US" sz="1200" dirty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点击点击输入您的文字</a:t>
                </a:r>
                <a:r>
                  <a:rPr lang="zh-CN" altLang="en-US" sz="1200" dirty="0" smtClean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内容</a:t>
                </a:r>
                <a:r>
                  <a:rPr lang="zh-CN" altLang="en-US" sz="1200" dirty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点击点击输入您的文字内容</a:t>
                </a:r>
                <a:endParaRPr lang="en-US" altLang="zh-CN" sz="12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3" name="íş1íde"/>
              <p:cNvSpPr txBox="1"/>
              <p:nvPr/>
            </p:nvSpPr>
            <p:spPr bwMode="auto">
              <a:xfrm>
                <a:off x="719137" y="1429926"/>
                <a:ext cx="5376847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000" b="1" dirty="0" smtClean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输入标题</a:t>
                </a:r>
                <a:endParaRPr lang="en-US" altLang="zh-CN" sz="2000" b="1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23" name="i$líḓè"/>
            <p:cNvGrpSpPr/>
            <p:nvPr/>
          </p:nvGrpSpPr>
          <p:grpSpPr>
            <a:xfrm>
              <a:off x="2529340" y="1120303"/>
              <a:ext cx="3126184" cy="1233752"/>
              <a:chOff x="719137" y="1429926"/>
              <a:chExt cx="5376847" cy="1233752"/>
            </a:xfrm>
          </p:grpSpPr>
          <p:sp>
            <p:nvSpPr>
              <p:cNvPr id="30" name="î$ľiḓè"/>
              <p:cNvSpPr/>
              <p:nvPr/>
            </p:nvSpPr>
            <p:spPr bwMode="auto">
              <a:xfrm>
                <a:off x="719137" y="1871731"/>
                <a:ext cx="5376847" cy="791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点击点击输入您的文字</a:t>
                </a:r>
                <a:r>
                  <a:rPr lang="zh-CN" altLang="en-US" sz="1200" dirty="0" smtClean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内容</a:t>
                </a:r>
                <a:r>
                  <a:rPr lang="zh-CN" altLang="en-US" sz="1200" dirty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点击点击输入您的文字</a:t>
                </a:r>
                <a:r>
                  <a:rPr lang="zh-CN" altLang="en-US" sz="1200" dirty="0" smtClean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内容</a:t>
                </a:r>
                <a:r>
                  <a:rPr lang="zh-CN" altLang="en-US" sz="1200" dirty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点击点击输入您的文字内容</a:t>
                </a:r>
                <a:endParaRPr lang="en-US" altLang="zh-CN" sz="12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31" name="íšľiḍè"/>
              <p:cNvSpPr txBox="1"/>
              <p:nvPr/>
            </p:nvSpPr>
            <p:spPr bwMode="auto">
              <a:xfrm>
                <a:off x="719137" y="1429926"/>
                <a:ext cx="5376847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000" b="1" dirty="0" smtClean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输入标题</a:t>
                </a:r>
                <a:endParaRPr lang="en-US" altLang="zh-CN" sz="2000" b="1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24" name="iṩlîḋê"/>
            <p:cNvGrpSpPr/>
            <p:nvPr/>
          </p:nvGrpSpPr>
          <p:grpSpPr>
            <a:xfrm>
              <a:off x="8394304" y="3076102"/>
              <a:ext cx="3126184" cy="1233752"/>
              <a:chOff x="719137" y="1429926"/>
              <a:chExt cx="5376847" cy="1233752"/>
            </a:xfrm>
          </p:grpSpPr>
          <p:sp>
            <p:nvSpPr>
              <p:cNvPr id="28" name="îslïde"/>
              <p:cNvSpPr/>
              <p:nvPr/>
            </p:nvSpPr>
            <p:spPr bwMode="auto">
              <a:xfrm>
                <a:off x="719137" y="1871731"/>
                <a:ext cx="5376847" cy="791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点击点击输入您的文字</a:t>
                </a:r>
                <a:r>
                  <a:rPr lang="zh-CN" altLang="en-US" sz="1200" dirty="0" smtClean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内容</a:t>
                </a:r>
                <a:r>
                  <a:rPr lang="zh-CN" altLang="en-US" sz="1200" dirty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点击点击输入您的文字</a:t>
                </a:r>
                <a:r>
                  <a:rPr lang="zh-CN" altLang="en-US" sz="1200" dirty="0" smtClean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内容</a:t>
                </a:r>
                <a:r>
                  <a:rPr lang="zh-CN" altLang="en-US" sz="1200" dirty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点击点击输入您的文字内容</a:t>
                </a:r>
                <a:endParaRPr lang="en-US" altLang="zh-CN" sz="12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9" name="îṡ1íďe"/>
              <p:cNvSpPr txBox="1"/>
              <p:nvPr/>
            </p:nvSpPr>
            <p:spPr bwMode="auto">
              <a:xfrm>
                <a:off x="719137" y="1429926"/>
                <a:ext cx="5376847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000" b="1" dirty="0" smtClean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输入标题</a:t>
                </a:r>
                <a:endParaRPr lang="en-US" altLang="zh-CN" sz="2000" b="1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25" name="iŝḻidê"/>
            <p:cNvGrpSpPr/>
            <p:nvPr/>
          </p:nvGrpSpPr>
          <p:grpSpPr>
            <a:xfrm>
              <a:off x="6551271" y="4909873"/>
              <a:ext cx="3126184" cy="1233752"/>
              <a:chOff x="719137" y="1429926"/>
              <a:chExt cx="5376847" cy="1233752"/>
            </a:xfrm>
          </p:grpSpPr>
          <p:sp>
            <p:nvSpPr>
              <p:cNvPr id="26" name="iśľïḓê"/>
              <p:cNvSpPr/>
              <p:nvPr/>
            </p:nvSpPr>
            <p:spPr bwMode="auto">
              <a:xfrm>
                <a:off x="719137" y="1871731"/>
                <a:ext cx="5376847" cy="791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点击点击输入您的文字</a:t>
                </a:r>
                <a:r>
                  <a:rPr lang="zh-CN" altLang="en-US" sz="1200" dirty="0" smtClean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内容</a:t>
                </a:r>
                <a:r>
                  <a:rPr lang="zh-CN" altLang="en-US" sz="1200" dirty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点击点击输入您的文字</a:t>
                </a:r>
                <a:r>
                  <a:rPr lang="zh-CN" altLang="en-US" sz="1200" dirty="0" smtClean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内容</a:t>
                </a:r>
                <a:r>
                  <a:rPr lang="zh-CN" altLang="en-US" sz="1200" dirty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点击点击输入您的文字内容</a:t>
                </a:r>
                <a:endParaRPr lang="en-US" altLang="zh-CN" sz="12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7" name="ïṥ1ïḋe"/>
              <p:cNvSpPr txBox="1"/>
              <p:nvPr/>
            </p:nvSpPr>
            <p:spPr bwMode="auto">
              <a:xfrm>
                <a:off x="719137" y="1429926"/>
                <a:ext cx="5376847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000" b="1" dirty="0" smtClean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输入标题</a:t>
                </a:r>
                <a:endParaRPr lang="en-US" altLang="zh-CN" sz="2000" b="1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endParaRPr>
              </a:p>
            </p:txBody>
          </p:sp>
        </p:grp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235" y="307577"/>
            <a:ext cx="2270088" cy="482997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19100" y="383528"/>
            <a:ext cx="4267200" cy="461665"/>
            <a:chOff x="419100" y="383528"/>
            <a:chExt cx="4267200" cy="461665"/>
          </a:xfrm>
        </p:grpSpPr>
        <p:sp>
          <p:nvSpPr>
            <p:cNvPr id="2" name="五边形 1"/>
            <p:cNvSpPr/>
            <p:nvPr/>
          </p:nvSpPr>
          <p:spPr>
            <a:xfrm>
              <a:off x="419100" y="438149"/>
              <a:ext cx="711500" cy="352425"/>
            </a:xfrm>
            <a:prstGeom prst="homePlat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438275" y="383528"/>
              <a:ext cx="3248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pc="3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点击输入您的标题</a:t>
              </a:r>
              <a:endParaRPr lang="zh-CN" altLang="en-US" sz="2400" spc="300" dirty="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</p:grpSp>
      <p:grpSp>
        <p:nvGrpSpPr>
          <p:cNvPr id="5" name="24802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3100" y="1652899"/>
            <a:ext cx="10845800" cy="4577027"/>
            <a:chOff x="673100" y="1569773"/>
            <a:chExt cx="10845800" cy="4577027"/>
          </a:xfrm>
        </p:grpSpPr>
        <p:grpSp>
          <p:nvGrpSpPr>
            <p:cNvPr id="6" name="iṧ1iḍé"/>
            <p:cNvGrpSpPr/>
            <p:nvPr/>
          </p:nvGrpSpPr>
          <p:grpSpPr>
            <a:xfrm>
              <a:off x="3503348" y="3026855"/>
              <a:ext cx="2355056" cy="2421341"/>
              <a:chOff x="3503348" y="3026855"/>
              <a:chExt cx="2355056" cy="2421341"/>
            </a:xfrm>
          </p:grpSpPr>
          <p:grpSp>
            <p:nvGrpSpPr>
              <p:cNvPr id="38" name="íṧlïḓè"/>
              <p:cNvGrpSpPr/>
              <p:nvPr/>
            </p:nvGrpSpPr>
            <p:grpSpPr>
              <a:xfrm>
                <a:off x="3503348" y="4196524"/>
                <a:ext cx="2355056" cy="1251672"/>
                <a:chOff x="673100" y="3290336"/>
                <a:chExt cx="2155825" cy="1251672"/>
              </a:xfrm>
            </p:grpSpPr>
            <p:sp>
              <p:nvSpPr>
                <p:cNvPr id="43" name="íŝļïḑe"/>
                <p:cNvSpPr/>
                <p:nvPr/>
              </p:nvSpPr>
              <p:spPr bwMode="auto">
                <a:xfrm>
                  <a:off x="673100" y="3679910"/>
                  <a:ext cx="2155825" cy="8620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 fontScale="85000"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</a:pPr>
                  <a:r>
                    <a:rPr lang="zh-CN" altLang="en-US" sz="1100" dirty="0">
                      <a:latin typeface="Open Sans" panose="020B0606030504020204" pitchFamily="34" charset="0"/>
                      <a:ea typeface="inpin heiti" panose="00000500000000000000" pitchFamily="2" charset="-122"/>
                      <a:sym typeface="Open Sans" panose="020B0606030504020204" pitchFamily="34" charset="0"/>
                    </a:rPr>
                    <a:t>点击点击输入您的文字</a:t>
                  </a:r>
                  <a:r>
                    <a:rPr lang="zh-CN" altLang="en-US" sz="1100" dirty="0" smtClean="0">
                      <a:latin typeface="Open Sans" panose="020B0606030504020204" pitchFamily="34" charset="0"/>
                      <a:ea typeface="inpin heiti" panose="00000500000000000000" pitchFamily="2" charset="-122"/>
                      <a:sym typeface="Open Sans" panose="020B0606030504020204" pitchFamily="34" charset="0"/>
                    </a:rPr>
                    <a:t>内容</a:t>
                  </a:r>
                  <a:r>
                    <a:rPr lang="zh-CN" altLang="en-US" sz="1100" dirty="0">
                      <a:latin typeface="Open Sans" panose="020B0606030504020204" pitchFamily="34" charset="0"/>
                      <a:ea typeface="inpin heiti" panose="00000500000000000000" pitchFamily="2" charset="-122"/>
                      <a:sym typeface="Open Sans" panose="020B0606030504020204" pitchFamily="34" charset="0"/>
                    </a:rPr>
                    <a:t>点击点击输入您的文字</a:t>
                  </a:r>
                  <a:r>
                    <a:rPr lang="zh-CN" altLang="en-US" sz="1100" dirty="0" smtClean="0">
                      <a:latin typeface="Open Sans" panose="020B0606030504020204" pitchFamily="34" charset="0"/>
                      <a:ea typeface="inpin heiti" panose="00000500000000000000" pitchFamily="2" charset="-122"/>
                      <a:sym typeface="Open Sans" panose="020B0606030504020204" pitchFamily="34" charset="0"/>
                    </a:rPr>
                    <a:t>内容</a:t>
                  </a:r>
                  <a:r>
                    <a:rPr lang="zh-CN" altLang="en-US" sz="1100" dirty="0">
                      <a:latin typeface="Open Sans" panose="020B0606030504020204" pitchFamily="34" charset="0"/>
                      <a:ea typeface="inpin heiti" panose="00000500000000000000" pitchFamily="2" charset="-122"/>
                      <a:sym typeface="Open Sans" panose="020B0606030504020204" pitchFamily="34" charset="0"/>
                    </a:rPr>
                    <a:t>点击点击输入您的文字</a:t>
                  </a:r>
                  <a:r>
                    <a:rPr lang="zh-CN" altLang="en-US" sz="1100" dirty="0" smtClean="0">
                      <a:latin typeface="Open Sans" panose="020B0606030504020204" pitchFamily="34" charset="0"/>
                      <a:ea typeface="inpin heiti" panose="00000500000000000000" pitchFamily="2" charset="-122"/>
                      <a:sym typeface="Open Sans" panose="020B0606030504020204" pitchFamily="34" charset="0"/>
                    </a:rPr>
                    <a:t>内容</a:t>
                  </a:r>
                  <a:r>
                    <a:rPr lang="zh-CN" altLang="en-US" sz="1100" dirty="0">
                      <a:latin typeface="Open Sans" panose="020B0606030504020204" pitchFamily="34" charset="0"/>
                      <a:ea typeface="inpin heiti" panose="00000500000000000000" pitchFamily="2" charset="-122"/>
                      <a:sym typeface="Open Sans" panose="020B0606030504020204" pitchFamily="34" charset="0"/>
                    </a:rPr>
                    <a:t>点击点击输入您的文字</a:t>
                  </a:r>
                  <a:r>
                    <a:rPr lang="zh-CN" altLang="en-US" sz="1100" dirty="0" smtClean="0">
                      <a:latin typeface="Open Sans" panose="020B0606030504020204" pitchFamily="34" charset="0"/>
                      <a:ea typeface="inpin heiti" panose="00000500000000000000" pitchFamily="2" charset="-122"/>
                      <a:sym typeface="Open Sans" panose="020B0606030504020204" pitchFamily="34" charset="0"/>
                    </a:rPr>
                    <a:t>内容</a:t>
                  </a:r>
                  <a:r>
                    <a:rPr lang="zh-CN" altLang="en-US" sz="1100" dirty="0">
                      <a:latin typeface="Open Sans" panose="020B0606030504020204" pitchFamily="34" charset="0"/>
                      <a:ea typeface="inpin heiti" panose="00000500000000000000" pitchFamily="2" charset="-122"/>
                      <a:sym typeface="Open Sans" panose="020B0606030504020204" pitchFamily="34" charset="0"/>
                    </a:rPr>
                    <a:t>点击点击输入您的文字内容</a:t>
                  </a:r>
                  <a:endParaRPr lang="en-US" altLang="zh-CN" sz="1100" dirty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44" name="iŝḷíḓè"/>
                <p:cNvSpPr txBox="1"/>
                <p:nvPr/>
              </p:nvSpPr>
              <p:spPr bwMode="auto">
                <a:xfrm>
                  <a:off x="673100" y="3290336"/>
                  <a:ext cx="2155825" cy="3895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zh-CN" altLang="en-US" sz="1600" i="1" dirty="0" smtClean="0">
                      <a:latin typeface="Open Sans" panose="020B0606030504020204" pitchFamily="34" charset="0"/>
                      <a:ea typeface="inpin heiti" panose="00000500000000000000" pitchFamily="2" charset="-122"/>
                      <a:sym typeface="Open Sans" panose="020B0606030504020204" pitchFamily="34" charset="0"/>
                    </a:rPr>
                    <a:t>输入标题</a:t>
                  </a:r>
                  <a:endParaRPr lang="en-US" altLang="zh-CN" sz="1600" i="1" dirty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39" name="îṡḷîḓê"/>
              <p:cNvGrpSpPr/>
              <p:nvPr/>
            </p:nvGrpSpPr>
            <p:grpSpPr>
              <a:xfrm>
                <a:off x="4187681" y="3026855"/>
                <a:ext cx="986391" cy="994889"/>
                <a:chOff x="4187681" y="3026855"/>
                <a:chExt cx="986391" cy="994889"/>
              </a:xfrm>
            </p:grpSpPr>
            <p:sp>
              <p:nvSpPr>
                <p:cNvPr id="40" name="iṡľîḋè"/>
                <p:cNvSpPr/>
                <p:nvPr/>
              </p:nvSpPr>
              <p:spPr>
                <a:xfrm>
                  <a:off x="4187681" y="3197280"/>
                  <a:ext cx="824464" cy="824464"/>
                </a:xfrm>
                <a:prstGeom prst="rect">
                  <a:avLst/>
                </a:prstGeom>
                <a:solidFill>
                  <a:schemeClr val="accent4"/>
                </a:solidFill>
                <a:ln w="3175">
                  <a:noFill/>
                  <a:prstDash val="solid"/>
                  <a:round/>
                </a:ln>
                <a:effectLst>
                  <a:reflection blurRad="6350" stA="20000" endPos="38000" dist="381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/>
                </a:bodyPr>
                <a:lstStyle/>
                <a:p>
                  <a:pPr algn="ctr" defTabSz="914400"/>
                  <a:endParaRPr lang="zh-CN" altLang="en-US" sz="2000" b="1" i="1">
                    <a:solidFill>
                      <a:schemeClr val="tx1"/>
                    </a:solidFill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41" name="îṩļíḋè"/>
                <p:cNvSpPr/>
                <p:nvPr/>
              </p:nvSpPr>
              <p:spPr>
                <a:xfrm>
                  <a:off x="4425115" y="3451583"/>
                  <a:ext cx="349596" cy="315858"/>
                </a:xfrm>
                <a:custGeom>
                  <a:avLst/>
                  <a:gdLst>
                    <a:gd name="connsiteX0" fmla="*/ 462909 w 607639"/>
                    <a:gd name="connsiteY0" fmla="*/ 418947 h 548999"/>
                    <a:gd name="connsiteX1" fmla="*/ 607639 w 607639"/>
                    <a:gd name="connsiteY1" fmla="*/ 418947 h 548999"/>
                    <a:gd name="connsiteX2" fmla="*/ 607639 w 607639"/>
                    <a:gd name="connsiteY2" fmla="*/ 548999 h 548999"/>
                    <a:gd name="connsiteX3" fmla="*/ 462909 w 607639"/>
                    <a:gd name="connsiteY3" fmla="*/ 548999 h 548999"/>
                    <a:gd name="connsiteX4" fmla="*/ 231525 w 607639"/>
                    <a:gd name="connsiteY4" fmla="*/ 418947 h 548999"/>
                    <a:gd name="connsiteX5" fmla="*/ 376114 w 607639"/>
                    <a:gd name="connsiteY5" fmla="*/ 418947 h 548999"/>
                    <a:gd name="connsiteX6" fmla="*/ 376114 w 607639"/>
                    <a:gd name="connsiteY6" fmla="*/ 548999 h 548999"/>
                    <a:gd name="connsiteX7" fmla="*/ 231525 w 607639"/>
                    <a:gd name="connsiteY7" fmla="*/ 548999 h 548999"/>
                    <a:gd name="connsiteX8" fmla="*/ 0 w 607639"/>
                    <a:gd name="connsiteY8" fmla="*/ 418947 h 548999"/>
                    <a:gd name="connsiteX9" fmla="*/ 144659 w 607639"/>
                    <a:gd name="connsiteY9" fmla="*/ 418947 h 548999"/>
                    <a:gd name="connsiteX10" fmla="*/ 144659 w 607639"/>
                    <a:gd name="connsiteY10" fmla="*/ 548999 h 548999"/>
                    <a:gd name="connsiteX11" fmla="*/ 0 w 607639"/>
                    <a:gd name="connsiteY11" fmla="*/ 548999 h 548999"/>
                    <a:gd name="connsiteX12" fmla="*/ 282149 w 607639"/>
                    <a:gd name="connsiteY12" fmla="*/ 231172 h 548999"/>
                    <a:gd name="connsiteX13" fmla="*/ 325490 w 607639"/>
                    <a:gd name="connsiteY13" fmla="*/ 231172 h 548999"/>
                    <a:gd name="connsiteX14" fmla="*/ 325490 w 607639"/>
                    <a:gd name="connsiteY14" fmla="*/ 281751 h 548999"/>
                    <a:gd name="connsiteX15" fmla="*/ 556973 w 607639"/>
                    <a:gd name="connsiteY15" fmla="*/ 281751 h 548999"/>
                    <a:gd name="connsiteX16" fmla="*/ 556973 w 607639"/>
                    <a:gd name="connsiteY16" fmla="*/ 375619 h 548999"/>
                    <a:gd name="connsiteX17" fmla="*/ 513542 w 607639"/>
                    <a:gd name="connsiteY17" fmla="*/ 375619 h 548999"/>
                    <a:gd name="connsiteX18" fmla="*/ 513542 w 607639"/>
                    <a:gd name="connsiteY18" fmla="*/ 325040 h 548999"/>
                    <a:gd name="connsiteX19" fmla="*/ 325490 w 607639"/>
                    <a:gd name="connsiteY19" fmla="*/ 325040 h 548999"/>
                    <a:gd name="connsiteX20" fmla="*/ 325490 w 607639"/>
                    <a:gd name="connsiteY20" fmla="*/ 375619 h 548999"/>
                    <a:gd name="connsiteX21" fmla="*/ 282149 w 607639"/>
                    <a:gd name="connsiteY21" fmla="*/ 375619 h 548999"/>
                    <a:gd name="connsiteX22" fmla="*/ 282149 w 607639"/>
                    <a:gd name="connsiteY22" fmla="*/ 325040 h 548999"/>
                    <a:gd name="connsiteX23" fmla="*/ 94097 w 607639"/>
                    <a:gd name="connsiteY23" fmla="*/ 325040 h 548999"/>
                    <a:gd name="connsiteX24" fmla="*/ 94097 w 607639"/>
                    <a:gd name="connsiteY24" fmla="*/ 375619 h 548999"/>
                    <a:gd name="connsiteX25" fmla="*/ 50666 w 607639"/>
                    <a:gd name="connsiteY25" fmla="*/ 375619 h 548999"/>
                    <a:gd name="connsiteX26" fmla="*/ 50666 w 607639"/>
                    <a:gd name="connsiteY26" fmla="*/ 281751 h 548999"/>
                    <a:gd name="connsiteX27" fmla="*/ 282149 w 607639"/>
                    <a:gd name="connsiteY27" fmla="*/ 281751 h 548999"/>
                    <a:gd name="connsiteX28" fmla="*/ 159125 w 607639"/>
                    <a:gd name="connsiteY28" fmla="*/ 0 h 548999"/>
                    <a:gd name="connsiteX29" fmla="*/ 448514 w 607639"/>
                    <a:gd name="connsiteY29" fmla="*/ 0 h 548999"/>
                    <a:gd name="connsiteX30" fmla="*/ 448514 w 607639"/>
                    <a:gd name="connsiteY30" fmla="*/ 187845 h 548999"/>
                    <a:gd name="connsiteX31" fmla="*/ 159125 w 607639"/>
                    <a:gd name="connsiteY31" fmla="*/ 187845 h 548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607639" h="548999">
                      <a:moveTo>
                        <a:pt x="462909" y="418947"/>
                      </a:moveTo>
                      <a:lnTo>
                        <a:pt x="607639" y="418947"/>
                      </a:lnTo>
                      <a:lnTo>
                        <a:pt x="607639" y="548999"/>
                      </a:lnTo>
                      <a:lnTo>
                        <a:pt x="462909" y="548999"/>
                      </a:lnTo>
                      <a:close/>
                      <a:moveTo>
                        <a:pt x="231525" y="418947"/>
                      </a:moveTo>
                      <a:lnTo>
                        <a:pt x="376114" y="418947"/>
                      </a:lnTo>
                      <a:lnTo>
                        <a:pt x="376114" y="548999"/>
                      </a:lnTo>
                      <a:lnTo>
                        <a:pt x="231525" y="548999"/>
                      </a:lnTo>
                      <a:close/>
                      <a:moveTo>
                        <a:pt x="0" y="418947"/>
                      </a:moveTo>
                      <a:lnTo>
                        <a:pt x="144659" y="418947"/>
                      </a:lnTo>
                      <a:lnTo>
                        <a:pt x="144659" y="548999"/>
                      </a:lnTo>
                      <a:lnTo>
                        <a:pt x="0" y="548999"/>
                      </a:lnTo>
                      <a:close/>
                      <a:moveTo>
                        <a:pt x="282149" y="231172"/>
                      </a:moveTo>
                      <a:lnTo>
                        <a:pt x="325490" y="231172"/>
                      </a:lnTo>
                      <a:lnTo>
                        <a:pt x="325490" y="281751"/>
                      </a:lnTo>
                      <a:lnTo>
                        <a:pt x="556973" y="281751"/>
                      </a:lnTo>
                      <a:lnTo>
                        <a:pt x="556973" y="375619"/>
                      </a:lnTo>
                      <a:lnTo>
                        <a:pt x="513542" y="375619"/>
                      </a:lnTo>
                      <a:lnTo>
                        <a:pt x="513542" y="325040"/>
                      </a:lnTo>
                      <a:lnTo>
                        <a:pt x="325490" y="325040"/>
                      </a:lnTo>
                      <a:lnTo>
                        <a:pt x="325490" y="375619"/>
                      </a:lnTo>
                      <a:lnTo>
                        <a:pt x="282149" y="375619"/>
                      </a:lnTo>
                      <a:lnTo>
                        <a:pt x="282149" y="325040"/>
                      </a:lnTo>
                      <a:lnTo>
                        <a:pt x="94097" y="325040"/>
                      </a:lnTo>
                      <a:lnTo>
                        <a:pt x="94097" y="375619"/>
                      </a:lnTo>
                      <a:lnTo>
                        <a:pt x="50666" y="375619"/>
                      </a:lnTo>
                      <a:lnTo>
                        <a:pt x="50666" y="281751"/>
                      </a:lnTo>
                      <a:lnTo>
                        <a:pt x="282149" y="281751"/>
                      </a:lnTo>
                      <a:close/>
                      <a:moveTo>
                        <a:pt x="159125" y="0"/>
                      </a:moveTo>
                      <a:lnTo>
                        <a:pt x="448514" y="0"/>
                      </a:lnTo>
                      <a:lnTo>
                        <a:pt x="448514" y="187845"/>
                      </a:lnTo>
                      <a:lnTo>
                        <a:pt x="159125" y="1878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2000" b="1" i="1">
                    <a:solidFill>
                      <a:schemeClr val="tx1"/>
                    </a:solidFill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42" name="iṥḷídê"/>
                <p:cNvSpPr/>
                <p:nvPr/>
              </p:nvSpPr>
              <p:spPr>
                <a:xfrm>
                  <a:off x="4850222" y="3026855"/>
                  <a:ext cx="323850" cy="323850"/>
                </a:xfrm>
                <a:prstGeom prst="rect">
                  <a:avLst/>
                </a:prstGeom>
                <a:solidFill>
                  <a:schemeClr val="accent4"/>
                </a:solidFill>
                <a:ln w="19050">
                  <a:solidFill>
                    <a:schemeClr val="bg1"/>
                  </a:solidFill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 lnSpcReduction="10000"/>
                </a:bodyPr>
                <a:lstStyle/>
                <a:p>
                  <a:pPr algn="ctr" defTabSz="914400"/>
                  <a:r>
                    <a:rPr lang="en-US" altLang="zh-CN" sz="1600" b="1" i="1" dirty="0">
                      <a:solidFill>
                        <a:schemeClr val="bg1"/>
                      </a:solidFill>
                      <a:latin typeface="Open Sans" panose="020B0606030504020204" pitchFamily="34" charset="0"/>
                      <a:ea typeface="inpin heiti" panose="00000500000000000000" pitchFamily="2" charset="-122"/>
                      <a:sym typeface="Open Sans" panose="020B0606030504020204" pitchFamily="34" charset="0"/>
                    </a:rPr>
                    <a:t>2</a:t>
                  </a:r>
                  <a:endParaRPr lang="zh-CN" altLang="en-US" sz="1600" b="1" i="1" dirty="0">
                    <a:solidFill>
                      <a:schemeClr val="bg1"/>
                    </a:solidFill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endParaRPr>
                </a:p>
              </p:txBody>
            </p:sp>
          </p:grpSp>
        </p:grpSp>
        <p:grpSp>
          <p:nvGrpSpPr>
            <p:cNvPr id="7" name="îṥľïdê"/>
            <p:cNvGrpSpPr/>
            <p:nvPr/>
          </p:nvGrpSpPr>
          <p:grpSpPr>
            <a:xfrm>
              <a:off x="6333596" y="3026855"/>
              <a:ext cx="2355056" cy="2421341"/>
              <a:chOff x="6217181" y="2430057"/>
              <a:chExt cx="2355056" cy="2421341"/>
            </a:xfrm>
          </p:grpSpPr>
          <p:grpSp>
            <p:nvGrpSpPr>
              <p:cNvPr id="30" name="ï$ḷiḋe"/>
              <p:cNvGrpSpPr/>
              <p:nvPr/>
            </p:nvGrpSpPr>
            <p:grpSpPr>
              <a:xfrm>
                <a:off x="6217181" y="3599726"/>
                <a:ext cx="2355056" cy="1251672"/>
                <a:chOff x="5018088" y="2916562"/>
                <a:chExt cx="2155825" cy="1251672"/>
              </a:xfrm>
            </p:grpSpPr>
            <p:sp>
              <p:nvSpPr>
                <p:cNvPr id="36" name="îŝḻiḍe"/>
                <p:cNvSpPr/>
                <p:nvPr/>
              </p:nvSpPr>
              <p:spPr bwMode="auto">
                <a:xfrm>
                  <a:off x="5018088" y="3306136"/>
                  <a:ext cx="2155825" cy="8620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 fontScale="85000"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</a:pPr>
                  <a:r>
                    <a:rPr lang="zh-CN" altLang="en-US" sz="1100" dirty="0">
                      <a:latin typeface="Open Sans" panose="020B0606030504020204" pitchFamily="34" charset="0"/>
                      <a:ea typeface="inpin heiti" panose="00000500000000000000" pitchFamily="2" charset="-122"/>
                      <a:sym typeface="Open Sans" panose="020B0606030504020204" pitchFamily="34" charset="0"/>
                    </a:rPr>
                    <a:t>点击点击输入您的文字</a:t>
                  </a:r>
                  <a:r>
                    <a:rPr lang="zh-CN" altLang="en-US" sz="1100" dirty="0" smtClean="0">
                      <a:latin typeface="Open Sans" panose="020B0606030504020204" pitchFamily="34" charset="0"/>
                      <a:ea typeface="inpin heiti" panose="00000500000000000000" pitchFamily="2" charset="-122"/>
                      <a:sym typeface="Open Sans" panose="020B0606030504020204" pitchFamily="34" charset="0"/>
                    </a:rPr>
                    <a:t>内容</a:t>
                  </a:r>
                  <a:r>
                    <a:rPr lang="zh-CN" altLang="en-US" sz="1100" dirty="0">
                      <a:latin typeface="Open Sans" panose="020B0606030504020204" pitchFamily="34" charset="0"/>
                      <a:ea typeface="inpin heiti" panose="00000500000000000000" pitchFamily="2" charset="-122"/>
                      <a:sym typeface="Open Sans" panose="020B0606030504020204" pitchFamily="34" charset="0"/>
                    </a:rPr>
                    <a:t>点击点击输入您的文字</a:t>
                  </a:r>
                  <a:r>
                    <a:rPr lang="zh-CN" altLang="en-US" sz="1100" dirty="0" smtClean="0">
                      <a:latin typeface="Open Sans" panose="020B0606030504020204" pitchFamily="34" charset="0"/>
                      <a:ea typeface="inpin heiti" panose="00000500000000000000" pitchFamily="2" charset="-122"/>
                      <a:sym typeface="Open Sans" panose="020B0606030504020204" pitchFamily="34" charset="0"/>
                    </a:rPr>
                    <a:t>内容</a:t>
                  </a:r>
                  <a:r>
                    <a:rPr lang="zh-CN" altLang="en-US" sz="1100" dirty="0">
                      <a:latin typeface="Open Sans" panose="020B0606030504020204" pitchFamily="34" charset="0"/>
                      <a:ea typeface="inpin heiti" panose="00000500000000000000" pitchFamily="2" charset="-122"/>
                      <a:sym typeface="Open Sans" panose="020B0606030504020204" pitchFamily="34" charset="0"/>
                    </a:rPr>
                    <a:t>点击点击输入您的文字</a:t>
                  </a:r>
                  <a:r>
                    <a:rPr lang="zh-CN" altLang="en-US" sz="1100" dirty="0" smtClean="0">
                      <a:latin typeface="Open Sans" panose="020B0606030504020204" pitchFamily="34" charset="0"/>
                      <a:ea typeface="inpin heiti" panose="00000500000000000000" pitchFamily="2" charset="-122"/>
                      <a:sym typeface="Open Sans" panose="020B0606030504020204" pitchFamily="34" charset="0"/>
                    </a:rPr>
                    <a:t>内容</a:t>
                  </a:r>
                  <a:r>
                    <a:rPr lang="zh-CN" altLang="en-US" sz="1100" dirty="0">
                      <a:latin typeface="Open Sans" panose="020B0606030504020204" pitchFamily="34" charset="0"/>
                      <a:ea typeface="inpin heiti" panose="00000500000000000000" pitchFamily="2" charset="-122"/>
                      <a:sym typeface="Open Sans" panose="020B0606030504020204" pitchFamily="34" charset="0"/>
                    </a:rPr>
                    <a:t>点击点击输入您的文字</a:t>
                  </a:r>
                  <a:r>
                    <a:rPr lang="zh-CN" altLang="en-US" sz="1100" dirty="0" smtClean="0">
                      <a:latin typeface="Open Sans" panose="020B0606030504020204" pitchFamily="34" charset="0"/>
                      <a:ea typeface="inpin heiti" panose="00000500000000000000" pitchFamily="2" charset="-122"/>
                      <a:sym typeface="Open Sans" panose="020B0606030504020204" pitchFamily="34" charset="0"/>
                    </a:rPr>
                    <a:t>内容</a:t>
                  </a:r>
                  <a:r>
                    <a:rPr lang="zh-CN" altLang="en-US" sz="1100" dirty="0">
                      <a:latin typeface="Open Sans" panose="020B0606030504020204" pitchFamily="34" charset="0"/>
                      <a:ea typeface="inpin heiti" panose="00000500000000000000" pitchFamily="2" charset="-122"/>
                      <a:sym typeface="Open Sans" panose="020B0606030504020204" pitchFamily="34" charset="0"/>
                    </a:rPr>
                    <a:t>点击点击输入您的文字内容</a:t>
                  </a:r>
                  <a:endParaRPr lang="en-US" altLang="zh-CN" sz="1100" dirty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37" name="íṩľîḋe"/>
                <p:cNvSpPr txBox="1"/>
                <p:nvPr/>
              </p:nvSpPr>
              <p:spPr bwMode="auto">
                <a:xfrm>
                  <a:off x="5018088" y="2916562"/>
                  <a:ext cx="2155825" cy="3895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zh-CN" altLang="en-US" sz="1600" i="1" dirty="0" smtClean="0">
                      <a:latin typeface="Open Sans" panose="020B0606030504020204" pitchFamily="34" charset="0"/>
                      <a:ea typeface="inpin heiti" panose="00000500000000000000" pitchFamily="2" charset="-122"/>
                      <a:sym typeface="Open Sans" panose="020B0606030504020204" pitchFamily="34" charset="0"/>
                    </a:rPr>
                    <a:t>输入标题</a:t>
                  </a:r>
                  <a:endParaRPr lang="en-US" altLang="zh-CN" sz="1600" i="1" dirty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31" name="íṡľídé"/>
              <p:cNvGrpSpPr/>
              <p:nvPr/>
            </p:nvGrpSpPr>
            <p:grpSpPr>
              <a:xfrm>
                <a:off x="6901514" y="2430057"/>
                <a:ext cx="986390" cy="994889"/>
                <a:chOff x="6988825" y="2430057"/>
                <a:chExt cx="986390" cy="994889"/>
              </a:xfrm>
            </p:grpSpPr>
            <p:grpSp>
              <p:nvGrpSpPr>
                <p:cNvPr id="32" name="iṡ1íḓè"/>
                <p:cNvGrpSpPr/>
                <p:nvPr/>
              </p:nvGrpSpPr>
              <p:grpSpPr>
                <a:xfrm>
                  <a:off x="6988825" y="2600482"/>
                  <a:ext cx="824464" cy="824464"/>
                  <a:chOff x="5602806" y="1921673"/>
                  <a:chExt cx="824464" cy="824464"/>
                </a:xfrm>
              </p:grpSpPr>
              <p:sp>
                <p:nvSpPr>
                  <p:cNvPr id="34" name="íşlïḋé"/>
                  <p:cNvSpPr/>
                  <p:nvPr/>
                </p:nvSpPr>
                <p:spPr>
                  <a:xfrm>
                    <a:off x="5602806" y="1921673"/>
                    <a:ext cx="824464" cy="824464"/>
                  </a:xfrm>
                  <a:prstGeom prst="rect">
                    <a:avLst/>
                  </a:prstGeom>
                  <a:solidFill>
                    <a:schemeClr val="accent4"/>
                  </a:solidFill>
                  <a:ln w="3175">
                    <a:noFill/>
                    <a:prstDash val="solid"/>
                    <a:round/>
                  </a:ln>
                  <a:effectLst>
                    <a:reflection blurRad="6350" stA="20000" endPos="38000" dist="38100" dir="5400000" sy="-100000" algn="bl" rotWithShape="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rmAutofit/>
                  </a:bodyPr>
                  <a:lstStyle/>
                  <a:p>
                    <a:pPr algn="ctr" defTabSz="914400"/>
                    <a:endParaRPr lang="zh-CN" altLang="en-US" sz="2000" b="1" i="1">
                      <a:solidFill>
                        <a:schemeClr val="tx1"/>
                      </a:solidFill>
                      <a:latin typeface="Open Sans" panose="020B0606030504020204" pitchFamily="34" charset="0"/>
                      <a:ea typeface="inpin heiti" panose="00000500000000000000" pitchFamily="2" charset="-122"/>
                      <a:sym typeface="Open Sans" panose="020B0606030504020204" pitchFamily="34" charset="0"/>
                    </a:endParaRPr>
                  </a:p>
                </p:txBody>
              </p:sp>
              <p:sp>
                <p:nvSpPr>
                  <p:cNvPr id="35" name="îṩḻîḓe"/>
                  <p:cNvSpPr/>
                  <p:nvPr/>
                </p:nvSpPr>
                <p:spPr>
                  <a:xfrm>
                    <a:off x="5840240" y="2159351"/>
                    <a:ext cx="349596" cy="349108"/>
                  </a:xfrm>
                  <a:custGeom>
                    <a:avLst/>
                    <a:gdLst>
                      <a:gd name="connsiteX0" fmla="*/ 303432 w 606933"/>
                      <a:gd name="connsiteY0" fmla="*/ 462698 h 606088"/>
                      <a:gd name="connsiteX1" fmla="*/ 375127 w 606933"/>
                      <a:gd name="connsiteY1" fmla="*/ 534393 h 606088"/>
                      <a:gd name="connsiteX2" fmla="*/ 303432 w 606933"/>
                      <a:gd name="connsiteY2" fmla="*/ 606088 h 606088"/>
                      <a:gd name="connsiteX3" fmla="*/ 231737 w 606933"/>
                      <a:gd name="connsiteY3" fmla="*/ 534393 h 606088"/>
                      <a:gd name="connsiteX4" fmla="*/ 303432 w 606933"/>
                      <a:gd name="connsiteY4" fmla="*/ 462698 h 606088"/>
                      <a:gd name="connsiteX5" fmla="*/ 303467 w 606933"/>
                      <a:gd name="connsiteY5" fmla="*/ 386134 h 606088"/>
                      <a:gd name="connsiteX6" fmla="*/ 423957 w 606933"/>
                      <a:gd name="connsiteY6" fmla="*/ 437067 h 606088"/>
                      <a:gd name="connsiteX7" fmla="*/ 405850 w 606933"/>
                      <a:gd name="connsiteY7" fmla="*/ 454653 h 606088"/>
                      <a:gd name="connsiteX8" fmla="*/ 303467 w 606933"/>
                      <a:gd name="connsiteY8" fmla="*/ 411312 h 606088"/>
                      <a:gd name="connsiteX9" fmla="*/ 201084 w 606933"/>
                      <a:gd name="connsiteY9" fmla="*/ 454653 h 606088"/>
                      <a:gd name="connsiteX10" fmla="*/ 182976 w 606933"/>
                      <a:gd name="connsiteY10" fmla="*/ 437067 h 606088"/>
                      <a:gd name="connsiteX11" fmla="*/ 303467 w 606933"/>
                      <a:gd name="connsiteY11" fmla="*/ 386134 h 606088"/>
                      <a:gd name="connsiteX12" fmla="*/ 303479 w 606933"/>
                      <a:gd name="connsiteY12" fmla="*/ 306677 h 606088"/>
                      <a:gd name="connsiteX13" fmla="*/ 398522 w 606933"/>
                      <a:gd name="connsiteY13" fmla="*/ 325726 h 606088"/>
                      <a:gd name="connsiteX14" fmla="*/ 478927 w 606933"/>
                      <a:gd name="connsiteY14" fmla="*/ 380852 h 606088"/>
                      <a:gd name="connsiteX15" fmla="*/ 460824 w 606933"/>
                      <a:gd name="connsiteY15" fmla="*/ 398554 h 606088"/>
                      <a:gd name="connsiteX16" fmla="*/ 388700 w 606933"/>
                      <a:gd name="connsiteY16" fmla="*/ 349008 h 606088"/>
                      <a:gd name="connsiteX17" fmla="*/ 218259 w 606933"/>
                      <a:gd name="connsiteY17" fmla="*/ 349008 h 606088"/>
                      <a:gd name="connsiteX18" fmla="*/ 146039 w 606933"/>
                      <a:gd name="connsiteY18" fmla="*/ 398554 h 606088"/>
                      <a:gd name="connsiteX19" fmla="*/ 127935 w 606933"/>
                      <a:gd name="connsiteY19" fmla="*/ 380852 h 606088"/>
                      <a:gd name="connsiteX20" fmla="*/ 208437 w 606933"/>
                      <a:gd name="connsiteY20" fmla="*/ 325726 h 606088"/>
                      <a:gd name="connsiteX21" fmla="*/ 303479 w 606933"/>
                      <a:gd name="connsiteY21" fmla="*/ 306677 h 606088"/>
                      <a:gd name="connsiteX22" fmla="*/ 303467 w 606933"/>
                      <a:gd name="connsiteY22" fmla="*/ 227080 h 606088"/>
                      <a:gd name="connsiteX23" fmla="*/ 534039 w 606933"/>
                      <a:gd name="connsiteY23" fmla="*/ 324555 h 606088"/>
                      <a:gd name="connsiteX24" fmla="*/ 515932 w 606933"/>
                      <a:gd name="connsiteY24" fmla="*/ 342243 h 606088"/>
                      <a:gd name="connsiteX25" fmla="*/ 303467 w 606933"/>
                      <a:gd name="connsiteY25" fmla="*/ 252266 h 606088"/>
                      <a:gd name="connsiteX26" fmla="*/ 91001 w 606933"/>
                      <a:gd name="connsiteY26" fmla="*/ 342243 h 606088"/>
                      <a:gd name="connsiteX27" fmla="*/ 72894 w 606933"/>
                      <a:gd name="connsiteY27" fmla="*/ 324555 h 606088"/>
                      <a:gd name="connsiteX28" fmla="*/ 303467 w 606933"/>
                      <a:gd name="connsiteY28" fmla="*/ 227080 h 606088"/>
                      <a:gd name="connsiteX29" fmla="*/ 380417 w 606933"/>
                      <a:gd name="connsiteY29" fmla="*/ 0 h 606088"/>
                      <a:gd name="connsiteX30" fmla="*/ 381573 w 606933"/>
                      <a:gd name="connsiteY30" fmla="*/ 0 h 606088"/>
                      <a:gd name="connsiteX31" fmla="*/ 527383 w 606933"/>
                      <a:gd name="connsiteY31" fmla="*/ 133962 h 606088"/>
                      <a:gd name="connsiteX32" fmla="*/ 520834 w 606933"/>
                      <a:gd name="connsiteY32" fmla="*/ 184931 h 606088"/>
                      <a:gd name="connsiteX33" fmla="*/ 606933 w 606933"/>
                      <a:gd name="connsiteY33" fmla="*/ 288696 h 606088"/>
                      <a:gd name="connsiteX34" fmla="*/ 500994 w 606933"/>
                      <a:gd name="connsiteY34" fmla="*/ 394673 h 606088"/>
                      <a:gd name="connsiteX35" fmla="*/ 569758 w 606933"/>
                      <a:gd name="connsiteY35" fmla="*/ 324952 h 606088"/>
                      <a:gd name="connsiteX36" fmla="*/ 552134 w 606933"/>
                      <a:gd name="connsiteY36" fmla="*/ 306968 h 606088"/>
                      <a:gd name="connsiteX37" fmla="*/ 303467 w 606933"/>
                      <a:gd name="connsiteY37" fmla="*/ 201760 h 606088"/>
                      <a:gd name="connsiteX38" fmla="*/ 54799 w 606933"/>
                      <a:gd name="connsiteY38" fmla="*/ 306968 h 606088"/>
                      <a:gd name="connsiteX39" fmla="*/ 37175 w 606933"/>
                      <a:gd name="connsiteY39" fmla="*/ 324952 h 606088"/>
                      <a:gd name="connsiteX40" fmla="*/ 105939 w 606933"/>
                      <a:gd name="connsiteY40" fmla="*/ 394673 h 606088"/>
                      <a:gd name="connsiteX41" fmla="*/ 0 w 606933"/>
                      <a:gd name="connsiteY41" fmla="*/ 288696 h 606088"/>
                      <a:gd name="connsiteX42" fmla="*/ 63949 w 606933"/>
                      <a:gd name="connsiteY42" fmla="*/ 191663 h 606088"/>
                      <a:gd name="connsiteX43" fmla="*/ 68764 w 606933"/>
                      <a:gd name="connsiteY43" fmla="*/ 138963 h 606088"/>
                      <a:gd name="connsiteX44" fmla="*/ 162087 w 606933"/>
                      <a:gd name="connsiteY44" fmla="*/ 67702 h 606088"/>
                      <a:gd name="connsiteX45" fmla="*/ 243178 w 606933"/>
                      <a:gd name="connsiteY45" fmla="*/ 91360 h 606088"/>
                      <a:gd name="connsiteX46" fmla="*/ 380417 w 606933"/>
                      <a:gd name="connsiteY46" fmla="*/ 0 h 606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606933" h="606088">
                        <a:moveTo>
                          <a:pt x="303432" y="462698"/>
                        </a:moveTo>
                        <a:cubicBezTo>
                          <a:pt x="343028" y="462698"/>
                          <a:pt x="375127" y="494797"/>
                          <a:pt x="375127" y="534393"/>
                        </a:cubicBezTo>
                        <a:cubicBezTo>
                          <a:pt x="375127" y="573989"/>
                          <a:pt x="343028" y="606088"/>
                          <a:pt x="303432" y="606088"/>
                        </a:cubicBezTo>
                        <a:cubicBezTo>
                          <a:pt x="263836" y="606088"/>
                          <a:pt x="231737" y="573989"/>
                          <a:pt x="231737" y="534393"/>
                        </a:cubicBezTo>
                        <a:cubicBezTo>
                          <a:pt x="231737" y="494797"/>
                          <a:pt x="263836" y="462698"/>
                          <a:pt x="303432" y="462698"/>
                        </a:cubicBezTo>
                        <a:close/>
                        <a:moveTo>
                          <a:pt x="303467" y="386134"/>
                        </a:moveTo>
                        <a:cubicBezTo>
                          <a:pt x="348928" y="386134"/>
                          <a:pt x="391788" y="404201"/>
                          <a:pt x="423957" y="437067"/>
                        </a:cubicBezTo>
                        <a:lnTo>
                          <a:pt x="405850" y="454653"/>
                        </a:lnTo>
                        <a:cubicBezTo>
                          <a:pt x="378496" y="426784"/>
                          <a:pt x="342089" y="411312"/>
                          <a:pt x="303467" y="411312"/>
                        </a:cubicBezTo>
                        <a:cubicBezTo>
                          <a:pt x="264748" y="411312"/>
                          <a:pt x="228437" y="426784"/>
                          <a:pt x="201084" y="454653"/>
                        </a:cubicBezTo>
                        <a:lnTo>
                          <a:pt x="182976" y="437067"/>
                        </a:lnTo>
                        <a:cubicBezTo>
                          <a:pt x="215146" y="404201"/>
                          <a:pt x="257910" y="386134"/>
                          <a:pt x="303467" y="386134"/>
                        </a:cubicBezTo>
                        <a:close/>
                        <a:moveTo>
                          <a:pt x="303479" y="306677"/>
                        </a:moveTo>
                        <a:cubicBezTo>
                          <a:pt x="335955" y="306677"/>
                          <a:pt x="368430" y="313027"/>
                          <a:pt x="398522" y="325726"/>
                        </a:cubicBezTo>
                        <a:cubicBezTo>
                          <a:pt x="428565" y="338521"/>
                          <a:pt x="455624" y="357089"/>
                          <a:pt x="478927" y="380852"/>
                        </a:cubicBezTo>
                        <a:lnTo>
                          <a:pt x="460824" y="398554"/>
                        </a:lnTo>
                        <a:cubicBezTo>
                          <a:pt x="439928" y="377100"/>
                          <a:pt x="415662" y="360456"/>
                          <a:pt x="388700" y="349008"/>
                        </a:cubicBezTo>
                        <a:cubicBezTo>
                          <a:pt x="334775" y="326207"/>
                          <a:pt x="272184" y="326207"/>
                          <a:pt x="218259" y="349008"/>
                        </a:cubicBezTo>
                        <a:cubicBezTo>
                          <a:pt x="191297" y="360456"/>
                          <a:pt x="167031" y="377100"/>
                          <a:pt x="146039" y="398554"/>
                        </a:cubicBezTo>
                        <a:lnTo>
                          <a:pt x="127935" y="380852"/>
                        </a:lnTo>
                        <a:cubicBezTo>
                          <a:pt x="151238" y="357089"/>
                          <a:pt x="178297" y="338521"/>
                          <a:pt x="208437" y="325726"/>
                        </a:cubicBezTo>
                        <a:cubicBezTo>
                          <a:pt x="238529" y="313027"/>
                          <a:pt x="271004" y="306677"/>
                          <a:pt x="303479" y="306677"/>
                        </a:cubicBezTo>
                        <a:close/>
                        <a:moveTo>
                          <a:pt x="303467" y="227080"/>
                        </a:moveTo>
                        <a:cubicBezTo>
                          <a:pt x="390533" y="227080"/>
                          <a:pt x="472399" y="261687"/>
                          <a:pt x="534039" y="324555"/>
                        </a:cubicBezTo>
                        <a:lnTo>
                          <a:pt x="515932" y="342243"/>
                        </a:lnTo>
                        <a:cubicBezTo>
                          <a:pt x="459108" y="284181"/>
                          <a:pt x="383695" y="252266"/>
                          <a:pt x="303467" y="252266"/>
                        </a:cubicBezTo>
                        <a:cubicBezTo>
                          <a:pt x="223238" y="252266"/>
                          <a:pt x="147729" y="284181"/>
                          <a:pt x="91001" y="342243"/>
                        </a:cubicBezTo>
                        <a:lnTo>
                          <a:pt x="72894" y="324555"/>
                        </a:lnTo>
                        <a:cubicBezTo>
                          <a:pt x="134438" y="261687"/>
                          <a:pt x="216304" y="227080"/>
                          <a:pt x="303467" y="227080"/>
                        </a:cubicBezTo>
                        <a:close/>
                        <a:moveTo>
                          <a:pt x="380417" y="0"/>
                        </a:moveTo>
                        <a:lnTo>
                          <a:pt x="381573" y="0"/>
                        </a:lnTo>
                        <a:cubicBezTo>
                          <a:pt x="457463" y="481"/>
                          <a:pt x="522856" y="60586"/>
                          <a:pt x="527383" y="133962"/>
                        </a:cubicBezTo>
                        <a:cubicBezTo>
                          <a:pt x="528346" y="151368"/>
                          <a:pt x="526227" y="168583"/>
                          <a:pt x="520834" y="184931"/>
                        </a:cubicBezTo>
                        <a:cubicBezTo>
                          <a:pt x="569758" y="194259"/>
                          <a:pt x="606933" y="237246"/>
                          <a:pt x="606933" y="288696"/>
                        </a:cubicBezTo>
                        <a:cubicBezTo>
                          <a:pt x="606933" y="347166"/>
                          <a:pt x="559357" y="394673"/>
                          <a:pt x="500994" y="394673"/>
                        </a:cubicBezTo>
                        <a:lnTo>
                          <a:pt x="569758" y="324952"/>
                        </a:lnTo>
                        <a:lnTo>
                          <a:pt x="552134" y="306968"/>
                        </a:lnTo>
                        <a:cubicBezTo>
                          <a:pt x="485681" y="239170"/>
                          <a:pt x="397367" y="201760"/>
                          <a:pt x="303467" y="201760"/>
                        </a:cubicBezTo>
                        <a:cubicBezTo>
                          <a:pt x="209470" y="201760"/>
                          <a:pt x="121156" y="239170"/>
                          <a:pt x="54799" y="306968"/>
                        </a:cubicBezTo>
                        <a:lnTo>
                          <a:pt x="37175" y="324952"/>
                        </a:lnTo>
                        <a:lnTo>
                          <a:pt x="105939" y="394673"/>
                        </a:lnTo>
                        <a:cubicBezTo>
                          <a:pt x="47480" y="394673"/>
                          <a:pt x="0" y="347166"/>
                          <a:pt x="0" y="288696"/>
                        </a:cubicBezTo>
                        <a:cubicBezTo>
                          <a:pt x="0" y="245325"/>
                          <a:pt x="26389" y="207915"/>
                          <a:pt x="63949" y="191663"/>
                        </a:cubicBezTo>
                        <a:cubicBezTo>
                          <a:pt x="60963" y="173872"/>
                          <a:pt x="62312" y="156177"/>
                          <a:pt x="68764" y="138963"/>
                        </a:cubicBezTo>
                        <a:cubicBezTo>
                          <a:pt x="83596" y="99630"/>
                          <a:pt x="120096" y="71741"/>
                          <a:pt x="162087" y="67702"/>
                        </a:cubicBezTo>
                        <a:cubicBezTo>
                          <a:pt x="191653" y="65010"/>
                          <a:pt x="220642" y="73569"/>
                          <a:pt x="243178" y="91360"/>
                        </a:cubicBezTo>
                        <a:cubicBezTo>
                          <a:pt x="264655" y="37217"/>
                          <a:pt x="319261" y="0"/>
                          <a:pt x="380417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175">
                    <a:noFill/>
                    <a:prstDash val="solid"/>
                    <a:rou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rmAutofit fontScale="92500" lnSpcReduction="200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algn="ctr" defTabSz="914400"/>
                    <a:endParaRPr lang="zh-CN" altLang="en-US" sz="2000" b="1" i="1">
                      <a:solidFill>
                        <a:schemeClr val="tx1"/>
                      </a:solidFill>
                      <a:latin typeface="Open Sans" panose="020B0606030504020204" pitchFamily="34" charset="0"/>
                      <a:ea typeface="inpin heiti" panose="00000500000000000000" pitchFamily="2" charset="-122"/>
                      <a:sym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33" name="işļíḑê"/>
                <p:cNvSpPr/>
                <p:nvPr/>
              </p:nvSpPr>
              <p:spPr>
                <a:xfrm>
                  <a:off x="7651365" y="2430057"/>
                  <a:ext cx="323850" cy="323850"/>
                </a:xfrm>
                <a:prstGeom prst="rect">
                  <a:avLst/>
                </a:prstGeom>
                <a:solidFill>
                  <a:schemeClr val="accent4"/>
                </a:solidFill>
                <a:ln w="19050">
                  <a:solidFill>
                    <a:schemeClr val="bg1"/>
                  </a:solidFill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 lnSpcReduction="10000"/>
                </a:bodyPr>
                <a:lstStyle/>
                <a:p>
                  <a:pPr algn="ctr" defTabSz="914400"/>
                  <a:r>
                    <a:rPr lang="en-US" altLang="zh-CN" sz="1600" b="1" i="1" dirty="0">
                      <a:solidFill>
                        <a:schemeClr val="bg1"/>
                      </a:solidFill>
                      <a:latin typeface="Open Sans" panose="020B0606030504020204" pitchFamily="34" charset="0"/>
                      <a:ea typeface="inpin heiti" panose="00000500000000000000" pitchFamily="2" charset="-122"/>
                      <a:sym typeface="Open Sans" panose="020B0606030504020204" pitchFamily="34" charset="0"/>
                    </a:rPr>
                    <a:t>3</a:t>
                  </a:r>
                  <a:endParaRPr lang="zh-CN" altLang="en-US" sz="1600" b="1" i="1" dirty="0">
                    <a:solidFill>
                      <a:schemeClr val="bg1"/>
                    </a:solidFill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endParaRPr>
                </a:p>
              </p:txBody>
            </p:sp>
          </p:grpSp>
        </p:grpSp>
        <p:grpSp>
          <p:nvGrpSpPr>
            <p:cNvPr id="8" name="îsḷïďe"/>
            <p:cNvGrpSpPr/>
            <p:nvPr/>
          </p:nvGrpSpPr>
          <p:grpSpPr>
            <a:xfrm>
              <a:off x="9163844" y="3725459"/>
              <a:ext cx="2355056" cy="2421341"/>
              <a:chOff x="8989220" y="2430057"/>
              <a:chExt cx="2355056" cy="2421341"/>
            </a:xfrm>
          </p:grpSpPr>
          <p:grpSp>
            <p:nvGrpSpPr>
              <p:cNvPr id="23" name="í$ḷîdè"/>
              <p:cNvGrpSpPr/>
              <p:nvPr/>
            </p:nvGrpSpPr>
            <p:grpSpPr>
              <a:xfrm>
                <a:off x="8989220" y="3599726"/>
                <a:ext cx="2355056" cy="1251672"/>
                <a:chOff x="673100" y="3290336"/>
                <a:chExt cx="2155825" cy="1251672"/>
              </a:xfrm>
            </p:grpSpPr>
            <p:sp>
              <p:nvSpPr>
                <p:cNvPr id="28" name="íṧļïďe"/>
                <p:cNvSpPr/>
                <p:nvPr/>
              </p:nvSpPr>
              <p:spPr bwMode="auto">
                <a:xfrm>
                  <a:off x="673100" y="3679910"/>
                  <a:ext cx="2155825" cy="8620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 fontScale="925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</a:pPr>
                  <a:r>
                    <a:rPr lang="zh-CN" altLang="en-US" sz="1100" dirty="0">
                      <a:latin typeface="Open Sans" panose="020B0606030504020204" pitchFamily="34" charset="0"/>
                      <a:ea typeface="inpin heiti" panose="00000500000000000000" pitchFamily="2" charset="-122"/>
                      <a:sym typeface="Open Sans" panose="020B0606030504020204" pitchFamily="34" charset="0"/>
                    </a:rPr>
                    <a:t>点击点击输入您的文字</a:t>
                  </a:r>
                  <a:r>
                    <a:rPr lang="zh-CN" altLang="en-US" sz="1100" dirty="0" smtClean="0">
                      <a:latin typeface="Open Sans" panose="020B0606030504020204" pitchFamily="34" charset="0"/>
                      <a:ea typeface="inpin heiti" panose="00000500000000000000" pitchFamily="2" charset="-122"/>
                      <a:sym typeface="Open Sans" panose="020B0606030504020204" pitchFamily="34" charset="0"/>
                    </a:rPr>
                    <a:t>内容</a:t>
                  </a:r>
                  <a:r>
                    <a:rPr lang="zh-CN" altLang="en-US" sz="1100" dirty="0">
                      <a:latin typeface="Open Sans" panose="020B0606030504020204" pitchFamily="34" charset="0"/>
                      <a:ea typeface="inpin heiti" panose="00000500000000000000" pitchFamily="2" charset="-122"/>
                      <a:sym typeface="Open Sans" panose="020B0606030504020204" pitchFamily="34" charset="0"/>
                    </a:rPr>
                    <a:t>点击点击输入您的文字</a:t>
                  </a:r>
                  <a:r>
                    <a:rPr lang="zh-CN" altLang="en-US" sz="1100" dirty="0" smtClean="0">
                      <a:latin typeface="Open Sans" panose="020B0606030504020204" pitchFamily="34" charset="0"/>
                      <a:ea typeface="inpin heiti" panose="00000500000000000000" pitchFamily="2" charset="-122"/>
                      <a:sym typeface="Open Sans" panose="020B0606030504020204" pitchFamily="34" charset="0"/>
                    </a:rPr>
                    <a:t>内容</a:t>
                  </a:r>
                  <a:r>
                    <a:rPr lang="zh-CN" altLang="en-US" sz="1100" dirty="0">
                      <a:latin typeface="Open Sans" panose="020B0606030504020204" pitchFamily="34" charset="0"/>
                      <a:ea typeface="inpin heiti" panose="00000500000000000000" pitchFamily="2" charset="-122"/>
                      <a:sym typeface="Open Sans" panose="020B0606030504020204" pitchFamily="34" charset="0"/>
                    </a:rPr>
                    <a:t>点击点击输入您的文字</a:t>
                  </a:r>
                  <a:r>
                    <a:rPr lang="zh-CN" altLang="en-US" sz="1100" dirty="0" smtClean="0">
                      <a:latin typeface="Open Sans" panose="020B0606030504020204" pitchFamily="34" charset="0"/>
                      <a:ea typeface="inpin heiti" panose="00000500000000000000" pitchFamily="2" charset="-122"/>
                      <a:sym typeface="Open Sans" panose="020B0606030504020204" pitchFamily="34" charset="0"/>
                    </a:rPr>
                    <a:t>内容</a:t>
                  </a:r>
                  <a:r>
                    <a:rPr lang="zh-CN" altLang="en-US" sz="1100" dirty="0">
                      <a:latin typeface="Open Sans" panose="020B0606030504020204" pitchFamily="34" charset="0"/>
                      <a:ea typeface="inpin heiti" panose="00000500000000000000" pitchFamily="2" charset="-122"/>
                      <a:sym typeface="Open Sans" panose="020B0606030504020204" pitchFamily="34" charset="0"/>
                    </a:rPr>
                    <a:t>点击点击输入您的文字内容</a:t>
                  </a:r>
                  <a:endParaRPr lang="en-US" altLang="zh-CN" sz="1100" dirty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29" name="ísḻíḋê"/>
                <p:cNvSpPr txBox="1"/>
                <p:nvPr/>
              </p:nvSpPr>
              <p:spPr bwMode="auto">
                <a:xfrm>
                  <a:off x="673100" y="3290336"/>
                  <a:ext cx="2155825" cy="3895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zh-CN" altLang="en-US" sz="1600" i="1" dirty="0" smtClean="0">
                      <a:latin typeface="Open Sans" panose="020B0606030504020204" pitchFamily="34" charset="0"/>
                      <a:ea typeface="inpin heiti" panose="00000500000000000000" pitchFamily="2" charset="-122"/>
                      <a:sym typeface="Open Sans" panose="020B0606030504020204" pitchFamily="34" charset="0"/>
                    </a:rPr>
                    <a:t>输入标题</a:t>
                  </a:r>
                  <a:endParaRPr lang="en-US" altLang="zh-CN" sz="1600" i="1" dirty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4" name="i$ļiḍe"/>
              <p:cNvGrpSpPr/>
              <p:nvPr/>
            </p:nvGrpSpPr>
            <p:grpSpPr>
              <a:xfrm>
                <a:off x="9673553" y="2430057"/>
                <a:ext cx="986390" cy="994889"/>
                <a:chOff x="9760864" y="2430057"/>
                <a:chExt cx="986390" cy="994889"/>
              </a:xfrm>
            </p:grpSpPr>
            <p:sp>
              <p:nvSpPr>
                <p:cNvPr id="25" name="ïš1îďe"/>
                <p:cNvSpPr/>
                <p:nvPr/>
              </p:nvSpPr>
              <p:spPr>
                <a:xfrm>
                  <a:off x="9760864" y="2600482"/>
                  <a:ext cx="824464" cy="824464"/>
                </a:xfrm>
                <a:prstGeom prst="rect">
                  <a:avLst/>
                </a:prstGeom>
                <a:solidFill>
                  <a:schemeClr val="accent3"/>
                </a:solidFill>
                <a:ln w="3175">
                  <a:noFill/>
                  <a:prstDash val="solid"/>
                  <a:round/>
                </a:ln>
                <a:effectLst>
                  <a:reflection blurRad="6350" stA="20000" endPos="38000" dist="381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/>
                </a:bodyPr>
                <a:lstStyle/>
                <a:p>
                  <a:pPr algn="ctr" defTabSz="914400"/>
                  <a:endParaRPr lang="zh-CN" altLang="en-US" sz="2000" b="1" i="1">
                    <a:solidFill>
                      <a:schemeClr val="tx1"/>
                    </a:solidFill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26" name="iṩliḓé"/>
                <p:cNvSpPr/>
                <p:nvPr/>
              </p:nvSpPr>
              <p:spPr>
                <a:xfrm>
                  <a:off x="9998298" y="2838179"/>
                  <a:ext cx="349596" cy="349070"/>
                </a:xfrm>
                <a:custGeom>
                  <a:avLst/>
                  <a:gdLst>
                    <a:gd name="T0" fmla="*/ 5063 w 5239"/>
                    <a:gd name="T1" fmla="*/ 2473 h 5239"/>
                    <a:gd name="T2" fmla="*/ 4717 w 5239"/>
                    <a:gd name="T3" fmla="*/ 2473 h 5239"/>
                    <a:gd name="T4" fmla="*/ 2792 w 5239"/>
                    <a:gd name="T5" fmla="*/ 565 h 5239"/>
                    <a:gd name="T6" fmla="*/ 2792 w 5239"/>
                    <a:gd name="T7" fmla="*/ 176 h 5239"/>
                    <a:gd name="T8" fmla="*/ 2629 w 5239"/>
                    <a:gd name="T9" fmla="*/ 0 h 5239"/>
                    <a:gd name="T10" fmla="*/ 2465 w 5239"/>
                    <a:gd name="T11" fmla="*/ 176 h 5239"/>
                    <a:gd name="T12" fmla="*/ 2465 w 5239"/>
                    <a:gd name="T13" fmla="*/ 565 h 5239"/>
                    <a:gd name="T14" fmla="*/ 522 w 5239"/>
                    <a:gd name="T15" fmla="*/ 2473 h 5239"/>
                    <a:gd name="T16" fmla="*/ 176 w 5239"/>
                    <a:gd name="T17" fmla="*/ 2473 h 5239"/>
                    <a:gd name="T18" fmla="*/ 0 w 5239"/>
                    <a:gd name="T19" fmla="*/ 2637 h 5239"/>
                    <a:gd name="T20" fmla="*/ 176 w 5239"/>
                    <a:gd name="T21" fmla="*/ 2801 h 5239"/>
                    <a:gd name="T22" fmla="*/ 516 w 5239"/>
                    <a:gd name="T23" fmla="*/ 2801 h 5239"/>
                    <a:gd name="T24" fmla="*/ 2465 w 5239"/>
                    <a:gd name="T25" fmla="*/ 4768 h 5239"/>
                    <a:gd name="T26" fmla="*/ 2465 w 5239"/>
                    <a:gd name="T27" fmla="*/ 5063 h 5239"/>
                    <a:gd name="T28" fmla="*/ 2629 w 5239"/>
                    <a:gd name="T29" fmla="*/ 5239 h 5239"/>
                    <a:gd name="T30" fmla="*/ 2792 w 5239"/>
                    <a:gd name="T31" fmla="*/ 5063 h 5239"/>
                    <a:gd name="T32" fmla="*/ 2792 w 5239"/>
                    <a:gd name="T33" fmla="*/ 4768 h 5239"/>
                    <a:gd name="T34" fmla="*/ 4723 w 5239"/>
                    <a:gd name="T35" fmla="*/ 2801 h 5239"/>
                    <a:gd name="T36" fmla="*/ 5063 w 5239"/>
                    <a:gd name="T37" fmla="*/ 2801 h 5239"/>
                    <a:gd name="T38" fmla="*/ 5239 w 5239"/>
                    <a:gd name="T39" fmla="*/ 2637 h 5239"/>
                    <a:gd name="T40" fmla="*/ 5063 w 5239"/>
                    <a:gd name="T41" fmla="*/ 2473 h 5239"/>
                    <a:gd name="T42" fmla="*/ 3463 w 5239"/>
                    <a:gd name="T43" fmla="*/ 2883 h 5239"/>
                    <a:gd name="T44" fmla="*/ 2792 w 5239"/>
                    <a:gd name="T45" fmla="*/ 2883 h 5239"/>
                    <a:gd name="T46" fmla="*/ 2792 w 5239"/>
                    <a:gd name="T47" fmla="*/ 3510 h 5239"/>
                    <a:gd name="T48" fmla="*/ 2629 w 5239"/>
                    <a:gd name="T49" fmla="*/ 3666 h 5239"/>
                    <a:gd name="T50" fmla="*/ 2465 w 5239"/>
                    <a:gd name="T51" fmla="*/ 3510 h 5239"/>
                    <a:gd name="T52" fmla="*/ 2465 w 5239"/>
                    <a:gd name="T53" fmla="*/ 2883 h 5239"/>
                    <a:gd name="T54" fmla="*/ 1776 w 5239"/>
                    <a:gd name="T55" fmla="*/ 2883 h 5239"/>
                    <a:gd name="T56" fmla="*/ 1620 w 5239"/>
                    <a:gd name="T57" fmla="*/ 2719 h 5239"/>
                    <a:gd name="T58" fmla="*/ 1776 w 5239"/>
                    <a:gd name="T59" fmla="*/ 2555 h 5239"/>
                    <a:gd name="T60" fmla="*/ 2465 w 5239"/>
                    <a:gd name="T61" fmla="*/ 2555 h 5239"/>
                    <a:gd name="T62" fmla="*/ 2465 w 5239"/>
                    <a:gd name="T63" fmla="*/ 1823 h 5239"/>
                    <a:gd name="T64" fmla="*/ 2629 w 5239"/>
                    <a:gd name="T65" fmla="*/ 1667 h 5239"/>
                    <a:gd name="T66" fmla="*/ 2792 w 5239"/>
                    <a:gd name="T67" fmla="*/ 1823 h 5239"/>
                    <a:gd name="T68" fmla="*/ 2792 w 5239"/>
                    <a:gd name="T69" fmla="*/ 2555 h 5239"/>
                    <a:gd name="T70" fmla="*/ 3463 w 5239"/>
                    <a:gd name="T71" fmla="*/ 2555 h 5239"/>
                    <a:gd name="T72" fmla="*/ 3619 w 5239"/>
                    <a:gd name="T73" fmla="*/ 2719 h 5239"/>
                    <a:gd name="T74" fmla="*/ 3463 w 5239"/>
                    <a:gd name="T75" fmla="*/ 2883 h 5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239" h="5239">
                      <a:moveTo>
                        <a:pt x="5063" y="2473"/>
                      </a:moveTo>
                      <a:lnTo>
                        <a:pt x="4717" y="2473"/>
                      </a:lnTo>
                      <a:cubicBezTo>
                        <a:pt x="4612" y="1489"/>
                        <a:pt x="3858" y="649"/>
                        <a:pt x="2792" y="565"/>
                      </a:cubicBezTo>
                      <a:lnTo>
                        <a:pt x="2792" y="176"/>
                      </a:lnTo>
                      <a:cubicBezTo>
                        <a:pt x="2792" y="79"/>
                        <a:pt x="2726" y="0"/>
                        <a:pt x="2629" y="0"/>
                      </a:cubicBezTo>
                      <a:cubicBezTo>
                        <a:pt x="2531" y="0"/>
                        <a:pt x="2465" y="79"/>
                        <a:pt x="2465" y="176"/>
                      </a:cubicBezTo>
                      <a:lnTo>
                        <a:pt x="2465" y="565"/>
                      </a:lnTo>
                      <a:cubicBezTo>
                        <a:pt x="1481" y="649"/>
                        <a:pt x="627" y="1489"/>
                        <a:pt x="522" y="2473"/>
                      </a:cubicBezTo>
                      <a:lnTo>
                        <a:pt x="176" y="2473"/>
                      </a:lnTo>
                      <a:cubicBezTo>
                        <a:pt x="79" y="2473"/>
                        <a:pt x="0" y="2539"/>
                        <a:pt x="0" y="2637"/>
                      </a:cubicBezTo>
                      <a:cubicBezTo>
                        <a:pt x="0" y="2734"/>
                        <a:pt x="79" y="2801"/>
                        <a:pt x="176" y="2801"/>
                      </a:cubicBezTo>
                      <a:lnTo>
                        <a:pt x="516" y="2801"/>
                      </a:lnTo>
                      <a:cubicBezTo>
                        <a:pt x="580" y="3866"/>
                        <a:pt x="1399" y="4681"/>
                        <a:pt x="2465" y="4768"/>
                      </a:cubicBezTo>
                      <a:lnTo>
                        <a:pt x="2465" y="5063"/>
                      </a:lnTo>
                      <a:cubicBezTo>
                        <a:pt x="2465" y="5160"/>
                        <a:pt x="2531" y="5239"/>
                        <a:pt x="2629" y="5239"/>
                      </a:cubicBezTo>
                      <a:cubicBezTo>
                        <a:pt x="2726" y="5239"/>
                        <a:pt x="2792" y="5160"/>
                        <a:pt x="2792" y="5063"/>
                      </a:cubicBezTo>
                      <a:lnTo>
                        <a:pt x="2792" y="4768"/>
                      </a:lnTo>
                      <a:cubicBezTo>
                        <a:pt x="3858" y="4681"/>
                        <a:pt x="4659" y="3866"/>
                        <a:pt x="4723" y="2801"/>
                      </a:cubicBezTo>
                      <a:lnTo>
                        <a:pt x="5063" y="2801"/>
                      </a:lnTo>
                      <a:cubicBezTo>
                        <a:pt x="5160" y="2801"/>
                        <a:pt x="5239" y="2734"/>
                        <a:pt x="5239" y="2637"/>
                      </a:cubicBezTo>
                      <a:cubicBezTo>
                        <a:pt x="5239" y="2539"/>
                        <a:pt x="5160" y="2473"/>
                        <a:pt x="5063" y="2473"/>
                      </a:cubicBezTo>
                      <a:close/>
                      <a:moveTo>
                        <a:pt x="3463" y="2883"/>
                      </a:moveTo>
                      <a:lnTo>
                        <a:pt x="2792" y="2883"/>
                      </a:lnTo>
                      <a:lnTo>
                        <a:pt x="2792" y="3510"/>
                      </a:lnTo>
                      <a:cubicBezTo>
                        <a:pt x="2792" y="3596"/>
                        <a:pt x="2715" y="3666"/>
                        <a:pt x="2629" y="3666"/>
                      </a:cubicBezTo>
                      <a:cubicBezTo>
                        <a:pt x="2542" y="3666"/>
                        <a:pt x="2465" y="3596"/>
                        <a:pt x="2465" y="3510"/>
                      </a:cubicBezTo>
                      <a:lnTo>
                        <a:pt x="2465" y="2883"/>
                      </a:lnTo>
                      <a:lnTo>
                        <a:pt x="1776" y="2883"/>
                      </a:lnTo>
                      <a:cubicBezTo>
                        <a:pt x="1690" y="2883"/>
                        <a:pt x="1620" y="2805"/>
                        <a:pt x="1620" y="2719"/>
                      </a:cubicBezTo>
                      <a:cubicBezTo>
                        <a:pt x="1620" y="2632"/>
                        <a:pt x="1690" y="2555"/>
                        <a:pt x="1776" y="2555"/>
                      </a:cubicBezTo>
                      <a:lnTo>
                        <a:pt x="2465" y="2555"/>
                      </a:lnTo>
                      <a:lnTo>
                        <a:pt x="2465" y="1823"/>
                      </a:lnTo>
                      <a:cubicBezTo>
                        <a:pt x="2465" y="1737"/>
                        <a:pt x="2542" y="1667"/>
                        <a:pt x="2629" y="1667"/>
                      </a:cubicBezTo>
                      <a:cubicBezTo>
                        <a:pt x="2715" y="1667"/>
                        <a:pt x="2792" y="1737"/>
                        <a:pt x="2792" y="1823"/>
                      </a:cubicBezTo>
                      <a:lnTo>
                        <a:pt x="2792" y="2555"/>
                      </a:lnTo>
                      <a:lnTo>
                        <a:pt x="3463" y="2555"/>
                      </a:lnTo>
                      <a:cubicBezTo>
                        <a:pt x="3549" y="2555"/>
                        <a:pt x="3619" y="2632"/>
                        <a:pt x="3619" y="2719"/>
                      </a:cubicBezTo>
                      <a:cubicBezTo>
                        <a:pt x="3619" y="2805"/>
                        <a:pt x="3549" y="2883"/>
                        <a:pt x="3463" y="288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 fontScale="925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2000" b="1" i="1">
                    <a:solidFill>
                      <a:schemeClr val="tx1"/>
                    </a:solidFill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27" name="ïşḻïďè"/>
                <p:cNvSpPr/>
                <p:nvPr/>
              </p:nvSpPr>
              <p:spPr>
                <a:xfrm>
                  <a:off x="10423404" y="2430057"/>
                  <a:ext cx="323850" cy="323850"/>
                </a:xfrm>
                <a:prstGeom prst="rect">
                  <a:avLst/>
                </a:prstGeom>
                <a:solidFill>
                  <a:schemeClr val="accent3"/>
                </a:solidFill>
                <a:ln w="19050">
                  <a:solidFill>
                    <a:schemeClr val="bg1"/>
                  </a:solidFill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 lnSpcReduction="10000"/>
                </a:bodyPr>
                <a:lstStyle/>
                <a:p>
                  <a:pPr algn="ctr" defTabSz="914400"/>
                  <a:r>
                    <a:rPr lang="en-US" altLang="zh-CN" sz="1600" b="1" i="1" dirty="0">
                      <a:solidFill>
                        <a:schemeClr val="bg1"/>
                      </a:solidFill>
                      <a:latin typeface="Open Sans" panose="020B0606030504020204" pitchFamily="34" charset="0"/>
                      <a:ea typeface="inpin heiti" panose="00000500000000000000" pitchFamily="2" charset="-122"/>
                      <a:sym typeface="Open Sans" panose="020B0606030504020204" pitchFamily="34" charset="0"/>
                    </a:rPr>
                    <a:t>4</a:t>
                  </a:r>
                  <a:endParaRPr lang="zh-CN" altLang="en-US" sz="1600" b="1" i="1" dirty="0">
                    <a:solidFill>
                      <a:schemeClr val="bg1"/>
                    </a:solidFill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endParaRPr>
                </a:p>
              </p:txBody>
            </p:sp>
          </p:grpSp>
        </p:grpSp>
        <p:grpSp>
          <p:nvGrpSpPr>
            <p:cNvPr id="9" name="ïsļíḑè"/>
            <p:cNvGrpSpPr/>
            <p:nvPr/>
          </p:nvGrpSpPr>
          <p:grpSpPr>
            <a:xfrm>
              <a:off x="673100" y="3725459"/>
              <a:ext cx="2355056" cy="2421341"/>
              <a:chOff x="673101" y="2430057"/>
              <a:chExt cx="2355056" cy="2421341"/>
            </a:xfrm>
          </p:grpSpPr>
          <p:grpSp>
            <p:nvGrpSpPr>
              <p:cNvPr id="16" name="ïsliḑè"/>
              <p:cNvGrpSpPr/>
              <p:nvPr/>
            </p:nvGrpSpPr>
            <p:grpSpPr>
              <a:xfrm>
                <a:off x="673101" y="3599726"/>
                <a:ext cx="2355056" cy="1251672"/>
                <a:chOff x="673100" y="3290336"/>
                <a:chExt cx="2155825" cy="1251672"/>
              </a:xfrm>
            </p:grpSpPr>
            <p:sp>
              <p:nvSpPr>
                <p:cNvPr id="21" name="îSḻíḋé"/>
                <p:cNvSpPr/>
                <p:nvPr/>
              </p:nvSpPr>
              <p:spPr bwMode="auto">
                <a:xfrm>
                  <a:off x="673100" y="3679910"/>
                  <a:ext cx="2155825" cy="8620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 fontScale="85000"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</a:pPr>
                  <a:r>
                    <a:rPr lang="zh-CN" altLang="en-US" sz="1100" dirty="0">
                      <a:latin typeface="Open Sans" panose="020B0606030504020204" pitchFamily="34" charset="0"/>
                      <a:ea typeface="inpin heiti" panose="00000500000000000000" pitchFamily="2" charset="-122"/>
                      <a:sym typeface="Open Sans" panose="020B0606030504020204" pitchFamily="34" charset="0"/>
                    </a:rPr>
                    <a:t>点击点击输入您的文字</a:t>
                  </a:r>
                  <a:r>
                    <a:rPr lang="zh-CN" altLang="en-US" sz="1100" dirty="0" smtClean="0">
                      <a:latin typeface="Open Sans" panose="020B0606030504020204" pitchFamily="34" charset="0"/>
                      <a:ea typeface="inpin heiti" panose="00000500000000000000" pitchFamily="2" charset="-122"/>
                      <a:sym typeface="Open Sans" panose="020B0606030504020204" pitchFamily="34" charset="0"/>
                    </a:rPr>
                    <a:t>内容</a:t>
                  </a:r>
                  <a:r>
                    <a:rPr lang="zh-CN" altLang="en-US" sz="1100" dirty="0">
                      <a:latin typeface="Open Sans" panose="020B0606030504020204" pitchFamily="34" charset="0"/>
                      <a:ea typeface="inpin heiti" panose="00000500000000000000" pitchFamily="2" charset="-122"/>
                      <a:sym typeface="Open Sans" panose="020B0606030504020204" pitchFamily="34" charset="0"/>
                    </a:rPr>
                    <a:t>点击点击输入您的文字</a:t>
                  </a:r>
                  <a:r>
                    <a:rPr lang="zh-CN" altLang="en-US" sz="1100" dirty="0" smtClean="0">
                      <a:latin typeface="Open Sans" panose="020B0606030504020204" pitchFamily="34" charset="0"/>
                      <a:ea typeface="inpin heiti" panose="00000500000000000000" pitchFamily="2" charset="-122"/>
                      <a:sym typeface="Open Sans" panose="020B0606030504020204" pitchFamily="34" charset="0"/>
                    </a:rPr>
                    <a:t>内容</a:t>
                  </a:r>
                  <a:r>
                    <a:rPr lang="zh-CN" altLang="en-US" sz="1100" dirty="0">
                      <a:latin typeface="Open Sans" panose="020B0606030504020204" pitchFamily="34" charset="0"/>
                      <a:ea typeface="inpin heiti" panose="00000500000000000000" pitchFamily="2" charset="-122"/>
                      <a:sym typeface="Open Sans" panose="020B0606030504020204" pitchFamily="34" charset="0"/>
                    </a:rPr>
                    <a:t>点击点击输入您的文字</a:t>
                  </a:r>
                  <a:r>
                    <a:rPr lang="zh-CN" altLang="en-US" sz="1100" dirty="0" smtClean="0">
                      <a:latin typeface="Open Sans" panose="020B0606030504020204" pitchFamily="34" charset="0"/>
                      <a:ea typeface="inpin heiti" panose="00000500000000000000" pitchFamily="2" charset="-122"/>
                      <a:sym typeface="Open Sans" panose="020B0606030504020204" pitchFamily="34" charset="0"/>
                    </a:rPr>
                    <a:t>内容</a:t>
                  </a:r>
                  <a:r>
                    <a:rPr lang="zh-CN" altLang="en-US" sz="1100" dirty="0">
                      <a:latin typeface="Open Sans" panose="020B0606030504020204" pitchFamily="34" charset="0"/>
                      <a:ea typeface="inpin heiti" panose="00000500000000000000" pitchFamily="2" charset="-122"/>
                      <a:sym typeface="Open Sans" panose="020B0606030504020204" pitchFamily="34" charset="0"/>
                    </a:rPr>
                    <a:t>点击点击输入您的文字</a:t>
                  </a:r>
                  <a:r>
                    <a:rPr lang="zh-CN" altLang="en-US" sz="1100" dirty="0" smtClean="0">
                      <a:latin typeface="Open Sans" panose="020B0606030504020204" pitchFamily="34" charset="0"/>
                      <a:ea typeface="inpin heiti" panose="00000500000000000000" pitchFamily="2" charset="-122"/>
                      <a:sym typeface="Open Sans" panose="020B0606030504020204" pitchFamily="34" charset="0"/>
                    </a:rPr>
                    <a:t>内容</a:t>
                  </a:r>
                  <a:r>
                    <a:rPr lang="zh-CN" altLang="en-US" sz="1100" dirty="0">
                      <a:latin typeface="Open Sans" panose="020B0606030504020204" pitchFamily="34" charset="0"/>
                      <a:ea typeface="inpin heiti" panose="00000500000000000000" pitchFamily="2" charset="-122"/>
                      <a:sym typeface="Open Sans" panose="020B0606030504020204" pitchFamily="34" charset="0"/>
                    </a:rPr>
                    <a:t>点击点击输入您的文字</a:t>
                  </a:r>
                  <a:r>
                    <a:rPr lang="zh-CN" altLang="en-US" sz="1100" dirty="0" smtClean="0">
                      <a:latin typeface="Open Sans" panose="020B0606030504020204" pitchFamily="34" charset="0"/>
                      <a:ea typeface="inpin heiti" panose="00000500000000000000" pitchFamily="2" charset="-122"/>
                      <a:sym typeface="Open Sans" panose="020B0606030504020204" pitchFamily="34" charset="0"/>
                    </a:rPr>
                    <a:t>内容</a:t>
                  </a:r>
                  <a:r>
                    <a:rPr lang="zh-CN" altLang="en-US" sz="1100" dirty="0">
                      <a:latin typeface="Open Sans" panose="020B0606030504020204" pitchFamily="34" charset="0"/>
                      <a:ea typeface="inpin heiti" panose="00000500000000000000" pitchFamily="2" charset="-122"/>
                      <a:sym typeface="Open Sans" panose="020B0606030504020204" pitchFamily="34" charset="0"/>
                    </a:rPr>
                    <a:t>点击点击输入您的文字内容</a:t>
                  </a:r>
                  <a:endParaRPr lang="en-US" altLang="zh-CN" sz="1100" dirty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22" name="îṡ1iḍe"/>
                <p:cNvSpPr txBox="1"/>
                <p:nvPr/>
              </p:nvSpPr>
              <p:spPr bwMode="auto">
                <a:xfrm>
                  <a:off x="673100" y="3290336"/>
                  <a:ext cx="2155825" cy="3895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zh-CN" altLang="en-US" sz="1600" i="1" dirty="0" smtClean="0">
                      <a:latin typeface="Open Sans" panose="020B0606030504020204" pitchFamily="34" charset="0"/>
                      <a:ea typeface="inpin heiti" panose="00000500000000000000" pitchFamily="2" charset="-122"/>
                      <a:sym typeface="Open Sans" panose="020B0606030504020204" pitchFamily="34" charset="0"/>
                    </a:rPr>
                    <a:t>输入标题</a:t>
                  </a:r>
                  <a:endParaRPr lang="en-US" altLang="zh-CN" sz="1600" i="1" dirty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17" name="ïSḻiḋe"/>
              <p:cNvGrpSpPr/>
              <p:nvPr/>
            </p:nvGrpSpPr>
            <p:grpSpPr>
              <a:xfrm>
                <a:off x="1357434" y="2430057"/>
                <a:ext cx="986390" cy="994889"/>
                <a:chOff x="1444745" y="2425703"/>
                <a:chExt cx="986390" cy="994889"/>
              </a:xfrm>
            </p:grpSpPr>
            <p:sp>
              <p:nvSpPr>
                <p:cNvPr id="18" name="îśliḑê"/>
                <p:cNvSpPr/>
                <p:nvPr/>
              </p:nvSpPr>
              <p:spPr>
                <a:xfrm>
                  <a:off x="1444745" y="2596128"/>
                  <a:ext cx="824464" cy="824464"/>
                </a:xfrm>
                <a:prstGeom prst="rect">
                  <a:avLst/>
                </a:prstGeom>
                <a:solidFill>
                  <a:schemeClr val="accent3"/>
                </a:solidFill>
                <a:ln w="3175">
                  <a:noFill/>
                  <a:prstDash val="solid"/>
                  <a:round/>
                </a:ln>
                <a:effectLst>
                  <a:reflection blurRad="6350" stA="20000" endPos="38000" dist="381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/>
                </a:bodyPr>
                <a:lstStyle/>
                <a:p>
                  <a:pPr algn="ctr" defTabSz="914400"/>
                  <a:endParaRPr lang="zh-CN" altLang="en-US" sz="2000" b="1" i="1">
                    <a:solidFill>
                      <a:schemeClr val="tx1"/>
                    </a:solidFill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19" name="iṥḻíḍe"/>
                <p:cNvSpPr/>
                <p:nvPr/>
              </p:nvSpPr>
              <p:spPr>
                <a:xfrm>
                  <a:off x="1682179" y="2872514"/>
                  <a:ext cx="349596" cy="271692"/>
                </a:xfrm>
                <a:custGeom>
                  <a:avLst/>
                  <a:gdLst>
                    <a:gd name="connsiteX0" fmla="*/ 602379 w 607356"/>
                    <a:gd name="connsiteY0" fmla="*/ 168035 h 472012"/>
                    <a:gd name="connsiteX1" fmla="*/ 607356 w 607356"/>
                    <a:gd name="connsiteY1" fmla="*/ 175489 h 472012"/>
                    <a:gd name="connsiteX2" fmla="*/ 607356 w 607356"/>
                    <a:gd name="connsiteY2" fmla="*/ 438605 h 472012"/>
                    <a:gd name="connsiteX3" fmla="*/ 573897 w 607356"/>
                    <a:gd name="connsiteY3" fmla="*/ 472012 h 472012"/>
                    <a:gd name="connsiteX4" fmla="*/ 138461 w 607356"/>
                    <a:gd name="connsiteY4" fmla="*/ 472012 h 472012"/>
                    <a:gd name="connsiteX5" fmla="*/ 105001 w 607356"/>
                    <a:gd name="connsiteY5" fmla="*/ 438605 h 472012"/>
                    <a:gd name="connsiteX6" fmla="*/ 105001 w 607356"/>
                    <a:gd name="connsiteY6" fmla="*/ 381914 h 472012"/>
                    <a:gd name="connsiteX7" fmla="*/ 468909 w 607356"/>
                    <a:gd name="connsiteY7" fmla="*/ 381914 h 472012"/>
                    <a:gd name="connsiteX8" fmla="*/ 533155 w 607356"/>
                    <a:gd name="connsiteY8" fmla="*/ 317769 h 472012"/>
                    <a:gd name="connsiteX9" fmla="*/ 533155 w 607356"/>
                    <a:gd name="connsiteY9" fmla="*/ 230063 h 472012"/>
                    <a:gd name="connsiteX10" fmla="*/ 593530 w 607356"/>
                    <a:gd name="connsiteY10" fmla="*/ 169783 h 472012"/>
                    <a:gd name="connsiteX11" fmla="*/ 602379 w 607356"/>
                    <a:gd name="connsiteY11" fmla="*/ 168035 h 472012"/>
                    <a:gd name="connsiteX12" fmla="*/ 533192 w 607356"/>
                    <a:gd name="connsiteY12" fmla="*/ 120879 h 472012"/>
                    <a:gd name="connsiteX13" fmla="*/ 556406 w 607356"/>
                    <a:gd name="connsiteY13" fmla="*/ 120879 h 472012"/>
                    <a:gd name="connsiteX14" fmla="*/ 568566 w 607356"/>
                    <a:gd name="connsiteY14" fmla="*/ 128982 h 472012"/>
                    <a:gd name="connsiteX15" fmla="*/ 565710 w 607356"/>
                    <a:gd name="connsiteY15" fmla="*/ 143346 h 472012"/>
                    <a:gd name="connsiteX16" fmla="*/ 533192 w 607356"/>
                    <a:gd name="connsiteY16" fmla="*/ 175849 h 472012"/>
                    <a:gd name="connsiteX17" fmla="*/ 4978 w 607356"/>
                    <a:gd name="connsiteY17" fmla="*/ 47156 h 472012"/>
                    <a:gd name="connsiteX18" fmla="*/ 13828 w 607356"/>
                    <a:gd name="connsiteY18" fmla="*/ 48905 h 472012"/>
                    <a:gd name="connsiteX19" fmla="*/ 221344 w 607356"/>
                    <a:gd name="connsiteY19" fmla="*/ 256100 h 472012"/>
                    <a:gd name="connsiteX20" fmla="*/ 251213 w 607356"/>
                    <a:gd name="connsiteY20" fmla="*/ 268434 h 472012"/>
                    <a:gd name="connsiteX21" fmla="*/ 281082 w 607356"/>
                    <a:gd name="connsiteY21" fmla="*/ 256100 h 472012"/>
                    <a:gd name="connsiteX22" fmla="*/ 488597 w 607356"/>
                    <a:gd name="connsiteY22" fmla="*/ 48905 h 472012"/>
                    <a:gd name="connsiteX23" fmla="*/ 497447 w 607356"/>
                    <a:gd name="connsiteY23" fmla="*/ 47156 h 472012"/>
                    <a:gd name="connsiteX24" fmla="*/ 502425 w 607356"/>
                    <a:gd name="connsiteY24" fmla="*/ 54612 h 472012"/>
                    <a:gd name="connsiteX25" fmla="*/ 502425 w 607356"/>
                    <a:gd name="connsiteY25" fmla="*/ 317771 h 472012"/>
                    <a:gd name="connsiteX26" fmla="*/ 468961 w 607356"/>
                    <a:gd name="connsiteY26" fmla="*/ 351275 h 472012"/>
                    <a:gd name="connsiteX27" fmla="*/ 33464 w 607356"/>
                    <a:gd name="connsiteY27" fmla="*/ 351275 h 472012"/>
                    <a:gd name="connsiteX28" fmla="*/ 0 w 607356"/>
                    <a:gd name="connsiteY28" fmla="*/ 317771 h 472012"/>
                    <a:gd name="connsiteX29" fmla="*/ 0 w 607356"/>
                    <a:gd name="connsiteY29" fmla="*/ 54612 h 472012"/>
                    <a:gd name="connsiteX30" fmla="*/ 4978 w 607356"/>
                    <a:gd name="connsiteY30" fmla="*/ 47156 h 472012"/>
                    <a:gd name="connsiteX31" fmla="*/ 50961 w 607356"/>
                    <a:gd name="connsiteY31" fmla="*/ 0 h 472012"/>
                    <a:gd name="connsiteX32" fmla="*/ 451488 w 607356"/>
                    <a:gd name="connsiteY32" fmla="*/ 0 h 472012"/>
                    <a:gd name="connsiteX33" fmla="*/ 463563 w 607356"/>
                    <a:gd name="connsiteY33" fmla="*/ 8101 h 472012"/>
                    <a:gd name="connsiteX34" fmla="*/ 460706 w 607356"/>
                    <a:gd name="connsiteY34" fmla="*/ 22462 h 472012"/>
                    <a:gd name="connsiteX35" fmla="*/ 260489 w 607356"/>
                    <a:gd name="connsiteY35" fmla="*/ 222418 h 472012"/>
                    <a:gd name="connsiteX36" fmla="*/ 241868 w 607356"/>
                    <a:gd name="connsiteY36" fmla="*/ 222418 h 472012"/>
                    <a:gd name="connsiteX37" fmla="*/ 41650 w 607356"/>
                    <a:gd name="connsiteY37" fmla="*/ 22462 h 472012"/>
                    <a:gd name="connsiteX38" fmla="*/ 38793 w 607356"/>
                    <a:gd name="connsiteY38" fmla="*/ 8101 h 472012"/>
                    <a:gd name="connsiteX39" fmla="*/ 50961 w 607356"/>
                    <a:gd name="connsiteY39" fmla="*/ 0 h 472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607356" h="472012">
                      <a:moveTo>
                        <a:pt x="602379" y="168035"/>
                      </a:moveTo>
                      <a:cubicBezTo>
                        <a:pt x="605328" y="169231"/>
                        <a:pt x="607356" y="172268"/>
                        <a:pt x="607356" y="175489"/>
                      </a:cubicBezTo>
                      <a:lnTo>
                        <a:pt x="607356" y="438605"/>
                      </a:lnTo>
                      <a:cubicBezTo>
                        <a:pt x="607356" y="457103"/>
                        <a:pt x="592332" y="472012"/>
                        <a:pt x="573897" y="472012"/>
                      </a:cubicBezTo>
                      <a:lnTo>
                        <a:pt x="138461" y="472012"/>
                      </a:lnTo>
                      <a:cubicBezTo>
                        <a:pt x="119934" y="472012"/>
                        <a:pt x="105001" y="457103"/>
                        <a:pt x="105001" y="438605"/>
                      </a:cubicBezTo>
                      <a:lnTo>
                        <a:pt x="105001" y="381914"/>
                      </a:lnTo>
                      <a:lnTo>
                        <a:pt x="468909" y="381914"/>
                      </a:lnTo>
                      <a:cubicBezTo>
                        <a:pt x="504304" y="381914"/>
                        <a:pt x="533155" y="353109"/>
                        <a:pt x="533155" y="317769"/>
                      </a:cubicBezTo>
                      <a:lnTo>
                        <a:pt x="533155" y="230063"/>
                      </a:lnTo>
                      <a:lnTo>
                        <a:pt x="593530" y="169783"/>
                      </a:lnTo>
                      <a:cubicBezTo>
                        <a:pt x="595834" y="167482"/>
                        <a:pt x="599337" y="166746"/>
                        <a:pt x="602379" y="168035"/>
                      </a:cubicBezTo>
                      <a:close/>
                      <a:moveTo>
                        <a:pt x="533192" y="120879"/>
                      </a:moveTo>
                      <a:lnTo>
                        <a:pt x="556406" y="120879"/>
                      </a:lnTo>
                      <a:cubicBezTo>
                        <a:pt x="561749" y="120879"/>
                        <a:pt x="566539" y="124101"/>
                        <a:pt x="568566" y="128982"/>
                      </a:cubicBezTo>
                      <a:cubicBezTo>
                        <a:pt x="570592" y="133862"/>
                        <a:pt x="569487" y="139570"/>
                        <a:pt x="565710" y="143346"/>
                      </a:cubicBezTo>
                      <a:lnTo>
                        <a:pt x="533192" y="175849"/>
                      </a:lnTo>
                      <a:close/>
                      <a:moveTo>
                        <a:pt x="4978" y="47156"/>
                      </a:moveTo>
                      <a:cubicBezTo>
                        <a:pt x="8020" y="45868"/>
                        <a:pt x="11523" y="46604"/>
                        <a:pt x="13828" y="48905"/>
                      </a:cubicBezTo>
                      <a:lnTo>
                        <a:pt x="221344" y="256100"/>
                      </a:lnTo>
                      <a:cubicBezTo>
                        <a:pt x="229272" y="264016"/>
                        <a:pt x="240058" y="268434"/>
                        <a:pt x="251213" y="268434"/>
                      </a:cubicBezTo>
                      <a:cubicBezTo>
                        <a:pt x="262460" y="268434"/>
                        <a:pt x="273153" y="264016"/>
                        <a:pt x="281082" y="256100"/>
                      </a:cubicBezTo>
                      <a:lnTo>
                        <a:pt x="488597" y="48905"/>
                      </a:lnTo>
                      <a:cubicBezTo>
                        <a:pt x="490902" y="46604"/>
                        <a:pt x="494405" y="45868"/>
                        <a:pt x="497447" y="47156"/>
                      </a:cubicBezTo>
                      <a:cubicBezTo>
                        <a:pt x="500489" y="48445"/>
                        <a:pt x="502425" y="51390"/>
                        <a:pt x="502425" y="54612"/>
                      </a:cubicBezTo>
                      <a:lnTo>
                        <a:pt x="502425" y="317771"/>
                      </a:lnTo>
                      <a:cubicBezTo>
                        <a:pt x="502425" y="336272"/>
                        <a:pt x="487491" y="351275"/>
                        <a:pt x="468961" y="351275"/>
                      </a:cubicBezTo>
                      <a:lnTo>
                        <a:pt x="33464" y="351275"/>
                      </a:lnTo>
                      <a:cubicBezTo>
                        <a:pt x="15026" y="351275"/>
                        <a:pt x="0" y="336272"/>
                        <a:pt x="0" y="317771"/>
                      </a:cubicBezTo>
                      <a:lnTo>
                        <a:pt x="0" y="54612"/>
                      </a:lnTo>
                      <a:cubicBezTo>
                        <a:pt x="0" y="51390"/>
                        <a:pt x="1936" y="48445"/>
                        <a:pt x="4978" y="47156"/>
                      </a:cubicBezTo>
                      <a:close/>
                      <a:moveTo>
                        <a:pt x="50961" y="0"/>
                      </a:moveTo>
                      <a:lnTo>
                        <a:pt x="451488" y="0"/>
                      </a:lnTo>
                      <a:cubicBezTo>
                        <a:pt x="456742" y="0"/>
                        <a:pt x="461535" y="3222"/>
                        <a:pt x="463563" y="8101"/>
                      </a:cubicBezTo>
                      <a:cubicBezTo>
                        <a:pt x="465591" y="13072"/>
                        <a:pt x="464485" y="18688"/>
                        <a:pt x="460706" y="22462"/>
                      </a:cubicBezTo>
                      <a:lnTo>
                        <a:pt x="260489" y="222418"/>
                      </a:lnTo>
                      <a:cubicBezTo>
                        <a:pt x="255326" y="227573"/>
                        <a:pt x="247030" y="227573"/>
                        <a:pt x="241868" y="222418"/>
                      </a:cubicBezTo>
                      <a:lnTo>
                        <a:pt x="41650" y="22462"/>
                      </a:lnTo>
                      <a:cubicBezTo>
                        <a:pt x="37871" y="18688"/>
                        <a:pt x="36765" y="13072"/>
                        <a:pt x="38793" y="8101"/>
                      </a:cubicBezTo>
                      <a:cubicBezTo>
                        <a:pt x="40821" y="3222"/>
                        <a:pt x="45614" y="0"/>
                        <a:pt x="5096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 fontScale="70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 defTabSz="914400"/>
                  <a:endParaRPr lang="zh-CN" altLang="en-US" sz="2000" b="1" i="1">
                    <a:solidFill>
                      <a:schemeClr val="tx1"/>
                    </a:solidFill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endParaRPr>
                </a:p>
              </p:txBody>
            </p:sp>
            <p:sp>
              <p:nvSpPr>
                <p:cNvPr id="20" name="îṡḻïde"/>
                <p:cNvSpPr/>
                <p:nvPr/>
              </p:nvSpPr>
              <p:spPr>
                <a:xfrm>
                  <a:off x="2107285" y="2425703"/>
                  <a:ext cx="323850" cy="323850"/>
                </a:xfrm>
                <a:prstGeom prst="rect">
                  <a:avLst/>
                </a:prstGeom>
                <a:solidFill>
                  <a:schemeClr val="accent3"/>
                </a:solidFill>
                <a:ln w="19050">
                  <a:solidFill>
                    <a:schemeClr val="bg1"/>
                  </a:solidFill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 lnSpcReduction="10000"/>
                </a:bodyPr>
                <a:lstStyle/>
                <a:p>
                  <a:pPr algn="ctr" defTabSz="914400"/>
                  <a:r>
                    <a:rPr lang="en-US" altLang="zh-CN" sz="1600" b="1" i="1" dirty="0">
                      <a:solidFill>
                        <a:schemeClr val="bg1"/>
                      </a:solidFill>
                      <a:latin typeface="Open Sans" panose="020B0606030504020204" pitchFamily="34" charset="0"/>
                      <a:ea typeface="inpin heiti" panose="00000500000000000000" pitchFamily="2" charset="-122"/>
                      <a:sym typeface="Open Sans" panose="020B0606030504020204" pitchFamily="34" charset="0"/>
                    </a:rPr>
                    <a:t>1</a:t>
                  </a:r>
                  <a:endParaRPr lang="zh-CN" altLang="en-US" sz="1600" b="1" i="1" dirty="0">
                    <a:solidFill>
                      <a:schemeClr val="bg1"/>
                    </a:solidFill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endParaRPr>
                </a:p>
              </p:txBody>
            </p:sp>
          </p:grpSp>
        </p:grpSp>
        <p:cxnSp>
          <p:nvCxnSpPr>
            <p:cNvPr id="10" name="直接连接符 9"/>
            <p:cNvCxnSpPr/>
            <p:nvPr/>
          </p:nvCxnSpPr>
          <p:spPr>
            <a:xfrm>
              <a:off x="3265752" y="4641276"/>
              <a:ext cx="0" cy="1505524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6096000" y="3945847"/>
              <a:ext cx="0" cy="2200953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8926248" y="4641276"/>
              <a:ext cx="0" cy="1505524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islíḓê"/>
            <p:cNvGrpSpPr/>
            <p:nvPr/>
          </p:nvGrpSpPr>
          <p:grpSpPr>
            <a:xfrm>
              <a:off x="3153701" y="1569773"/>
              <a:ext cx="5884599" cy="1192998"/>
              <a:chOff x="3157968" y="1498180"/>
              <a:chExt cx="6108701" cy="1192998"/>
            </a:xfrm>
          </p:grpSpPr>
          <p:sp>
            <p:nvSpPr>
              <p:cNvPr id="14" name="iṥlíḑe"/>
              <p:cNvSpPr txBox="1"/>
              <p:nvPr/>
            </p:nvSpPr>
            <p:spPr>
              <a:xfrm>
                <a:off x="3157968" y="1498180"/>
                <a:ext cx="6108700" cy="4452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2400" b="1" i="1" dirty="0" smtClean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输入标题</a:t>
                </a:r>
                <a:endParaRPr lang="en-US" altLang="zh-CN" sz="2400" b="1" i="1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5" name="ïṥļîdé"/>
              <p:cNvSpPr txBox="1"/>
              <p:nvPr/>
            </p:nvSpPr>
            <p:spPr>
              <a:xfrm>
                <a:off x="3157968" y="1943395"/>
                <a:ext cx="6108701" cy="7477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buSzPct val="25000"/>
                </a:pPr>
                <a:r>
                  <a:rPr lang="zh-CN" altLang="en-US" sz="1200" dirty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点击点击输入您的文字</a:t>
                </a:r>
                <a:r>
                  <a:rPr lang="zh-CN" altLang="en-US" sz="1200" dirty="0" smtClean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内容</a:t>
                </a:r>
                <a:r>
                  <a:rPr lang="zh-CN" altLang="en-US" sz="1200" dirty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点击点击输入您的文字</a:t>
                </a:r>
                <a:r>
                  <a:rPr lang="zh-CN" altLang="en-US" sz="1200" dirty="0" smtClean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内容</a:t>
                </a:r>
                <a:r>
                  <a:rPr lang="zh-CN" altLang="en-US" sz="1200" dirty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点击点击输入您的文字</a:t>
                </a:r>
                <a:r>
                  <a:rPr lang="zh-CN" altLang="en-US" sz="1200" dirty="0" smtClean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内容</a:t>
                </a:r>
                <a:r>
                  <a:rPr lang="zh-CN" altLang="en-US" sz="1200" dirty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点击点击输入您的文字</a:t>
                </a:r>
                <a:r>
                  <a:rPr lang="zh-CN" altLang="en-US" sz="1200" dirty="0" smtClean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内容</a:t>
                </a:r>
                <a:r>
                  <a:rPr lang="zh-CN" altLang="en-US" sz="1200" dirty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点击点击输入您的文字</a:t>
                </a:r>
                <a:r>
                  <a:rPr lang="zh-CN" altLang="en-US" sz="1200" dirty="0" smtClean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内容</a:t>
                </a:r>
                <a:r>
                  <a:rPr lang="zh-CN" altLang="en-US" sz="1200" dirty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点击点击输入您的文字内容</a:t>
                </a:r>
                <a:endParaRPr lang="en-US" sz="12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endParaRPr>
              </a:p>
            </p:txBody>
          </p:sp>
        </p:grp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235" y="307577"/>
            <a:ext cx="2270088" cy="482997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19100" y="383528"/>
            <a:ext cx="4267200" cy="461665"/>
            <a:chOff x="419100" y="383528"/>
            <a:chExt cx="4267200" cy="461665"/>
          </a:xfrm>
        </p:grpSpPr>
        <p:sp>
          <p:nvSpPr>
            <p:cNvPr id="2" name="五边形 1"/>
            <p:cNvSpPr/>
            <p:nvPr/>
          </p:nvSpPr>
          <p:spPr>
            <a:xfrm>
              <a:off x="419100" y="438149"/>
              <a:ext cx="711500" cy="352425"/>
            </a:xfrm>
            <a:prstGeom prst="homePlat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438275" y="383528"/>
              <a:ext cx="3248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pc="3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点击输入您的标题</a:t>
              </a:r>
              <a:endParaRPr lang="zh-CN" altLang="en-US" sz="2400" spc="300" dirty="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</p:grpSp>
      <p:grpSp>
        <p:nvGrpSpPr>
          <p:cNvPr id="5" name="24805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13885" y="1560148"/>
            <a:ext cx="11358345" cy="4103147"/>
            <a:chOff x="673100" y="1612489"/>
            <a:chExt cx="10845800" cy="3917993"/>
          </a:xfrm>
        </p:grpSpPr>
        <p:sp>
          <p:nvSpPr>
            <p:cNvPr id="6" name="íSľíḑè"/>
            <p:cNvSpPr/>
            <p:nvPr/>
          </p:nvSpPr>
          <p:spPr>
            <a:xfrm>
              <a:off x="5460069" y="4702872"/>
              <a:ext cx="1685304" cy="827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50" y="0"/>
                  </a:moveTo>
                  <a:cubicBezTo>
                    <a:pt x="16358" y="8270"/>
                    <a:pt x="12511" y="13614"/>
                    <a:pt x="8151" y="13614"/>
                  </a:cubicBezTo>
                  <a:cubicBezTo>
                    <a:pt x="6842" y="13614"/>
                    <a:pt x="5553" y="13116"/>
                    <a:pt x="4321" y="12134"/>
                  </a:cubicBezTo>
                  <a:lnTo>
                    <a:pt x="4685" y="10242"/>
                  </a:lnTo>
                  <a:lnTo>
                    <a:pt x="0" y="12967"/>
                  </a:lnTo>
                  <a:lnTo>
                    <a:pt x="2527" y="21453"/>
                  </a:lnTo>
                  <a:lnTo>
                    <a:pt x="2889" y="19569"/>
                  </a:lnTo>
                  <a:cubicBezTo>
                    <a:pt x="4579" y="20916"/>
                    <a:pt x="6349" y="21600"/>
                    <a:pt x="8151" y="21600"/>
                  </a:cubicBezTo>
                  <a:cubicBezTo>
                    <a:pt x="11022" y="21600"/>
                    <a:pt x="13805" y="19874"/>
                    <a:pt x="16199" y="16609"/>
                  </a:cubicBezTo>
                  <a:cubicBezTo>
                    <a:pt x="18651" y="13265"/>
                    <a:pt x="20519" y="8530"/>
                    <a:pt x="21600" y="2916"/>
                  </a:cubicBezTo>
                  <a:cubicBezTo>
                    <a:pt x="21600" y="2916"/>
                    <a:pt x="17950" y="0"/>
                    <a:pt x="1795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7" name="îŝļiḓé"/>
            <p:cNvSpPr/>
            <p:nvPr/>
          </p:nvSpPr>
          <p:spPr>
            <a:xfrm>
              <a:off x="4973318" y="3452265"/>
              <a:ext cx="755320" cy="1652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extrusionOk="0">
                  <a:moveTo>
                    <a:pt x="13651" y="19106"/>
                  </a:moveTo>
                  <a:cubicBezTo>
                    <a:pt x="7680" y="15628"/>
                    <a:pt x="6914" y="10891"/>
                    <a:pt x="11700" y="7039"/>
                  </a:cubicBezTo>
                  <a:cubicBezTo>
                    <a:pt x="13137" y="5882"/>
                    <a:pt x="15017" y="4869"/>
                    <a:pt x="17285" y="4026"/>
                  </a:cubicBezTo>
                  <a:lnTo>
                    <a:pt x="18651" y="4821"/>
                  </a:lnTo>
                  <a:lnTo>
                    <a:pt x="21251" y="0"/>
                  </a:lnTo>
                  <a:lnTo>
                    <a:pt x="10557" y="107"/>
                  </a:lnTo>
                  <a:lnTo>
                    <a:pt x="11917" y="899"/>
                  </a:lnTo>
                  <a:cubicBezTo>
                    <a:pt x="8805" y="2055"/>
                    <a:pt x="6224" y="3448"/>
                    <a:pt x="4247" y="5039"/>
                  </a:cubicBezTo>
                  <a:cubicBezTo>
                    <a:pt x="1095" y="7576"/>
                    <a:pt x="-349" y="10466"/>
                    <a:pt x="71" y="13399"/>
                  </a:cubicBezTo>
                  <a:cubicBezTo>
                    <a:pt x="500" y="16403"/>
                    <a:pt x="2870" y="19239"/>
                    <a:pt x="6923" y="21600"/>
                  </a:cubicBezTo>
                  <a:cubicBezTo>
                    <a:pt x="6923" y="21600"/>
                    <a:pt x="13651" y="19106"/>
                    <a:pt x="13651" y="19106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8" name="îṧlídê"/>
            <p:cNvSpPr/>
            <p:nvPr/>
          </p:nvSpPr>
          <p:spPr>
            <a:xfrm>
              <a:off x="5927731" y="3280426"/>
              <a:ext cx="1359033" cy="1280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0" extrusionOk="0">
                  <a:moveTo>
                    <a:pt x="726" y="5232"/>
                  </a:moveTo>
                  <a:cubicBezTo>
                    <a:pt x="6074" y="4389"/>
                    <a:pt x="11276" y="7004"/>
                    <a:pt x="13980" y="11894"/>
                  </a:cubicBezTo>
                  <a:cubicBezTo>
                    <a:pt x="14791" y="13362"/>
                    <a:pt x="15328" y="14965"/>
                    <a:pt x="15574" y="16659"/>
                  </a:cubicBezTo>
                  <a:lnTo>
                    <a:pt x="14351" y="16852"/>
                  </a:lnTo>
                  <a:lnTo>
                    <a:pt x="18692" y="21240"/>
                  </a:lnTo>
                  <a:lnTo>
                    <a:pt x="21600" y="15709"/>
                  </a:lnTo>
                  <a:lnTo>
                    <a:pt x="20382" y="15901"/>
                  </a:lnTo>
                  <a:cubicBezTo>
                    <a:pt x="20044" y="13578"/>
                    <a:pt x="19307" y="11376"/>
                    <a:pt x="18190" y="9356"/>
                  </a:cubicBezTo>
                  <a:cubicBezTo>
                    <a:pt x="16410" y="6136"/>
                    <a:pt x="13775" y="3564"/>
                    <a:pt x="10569" y="1917"/>
                  </a:cubicBezTo>
                  <a:cubicBezTo>
                    <a:pt x="7285" y="229"/>
                    <a:pt x="3630" y="-360"/>
                    <a:pt x="0" y="212"/>
                  </a:cubicBezTo>
                  <a:cubicBezTo>
                    <a:pt x="0" y="212"/>
                    <a:pt x="726" y="5232"/>
                    <a:pt x="726" y="523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20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  <p:grpSp>
          <p:nvGrpSpPr>
            <p:cNvPr id="9" name="ïslíḍê"/>
            <p:cNvGrpSpPr/>
            <p:nvPr/>
          </p:nvGrpSpPr>
          <p:grpSpPr>
            <a:xfrm>
              <a:off x="5681840" y="2979255"/>
              <a:ext cx="828320" cy="828508"/>
              <a:chOff x="5681840" y="2979255"/>
              <a:chExt cx="828320" cy="828508"/>
            </a:xfrm>
          </p:grpSpPr>
          <p:sp>
            <p:nvSpPr>
              <p:cNvPr id="25" name="ïṧ1íďe"/>
              <p:cNvSpPr/>
              <p:nvPr/>
            </p:nvSpPr>
            <p:spPr>
              <a:xfrm>
                <a:off x="5681840" y="2979255"/>
                <a:ext cx="828320" cy="8285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4835"/>
                      <a:pt x="4836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4"/>
                      <a:pt x="16765" y="21600"/>
                      <a:pt x="10800" y="21600"/>
                    </a:cubicBezTo>
                    <a:cubicBezTo>
                      <a:pt x="4836" y="21600"/>
                      <a:pt x="0" y="16764"/>
                      <a:pt x="0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defRPr sz="1300" cap="all"/>
                </a:pPr>
                <a:endParaRPr sz="140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6" name="ïś1íḑé"/>
              <p:cNvSpPr/>
              <p:nvPr/>
            </p:nvSpPr>
            <p:spPr>
              <a:xfrm>
                <a:off x="5903703" y="3139657"/>
                <a:ext cx="384594" cy="507704"/>
              </a:xfrm>
              <a:custGeom>
                <a:avLst/>
                <a:gdLst>
                  <a:gd name="connsiteX0" fmla="*/ 55845 w 426738"/>
                  <a:gd name="connsiteY0" fmla="*/ 536580 h 563337"/>
                  <a:gd name="connsiteX1" fmla="*/ 371677 w 426738"/>
                  <a:gd name="connsiteY1" fmla="*/ 536580 h 563337"/>
                  <a:gd name="connsiteX2" fmla="*/ 371677 w 426738"/>
                  <a:gd name="connsiteY2" fmla="*/ 563337 h 563337"/>
                  <a:gd name="connsiteX3" fmla="*/ 55845 w 426738"/>
                  <a:gd name="connsiteY3" fmla="*/ 563337 h 563337"/>
                  <a:gd name="connsiteX4" fmla="*/ 113334 w 426738"/>
                  <a:gd name="connsiteY4" fmla="*/ 402793 h 563337"/>
                  <a:gd name="connsiteX5" fmla="*/ 321984 w 426738"/>
                  <a:gd name="connsiteY5" fmla="*/ 402793 h 563337"/>
                  <a:gd name="connsiteX6" fmla="*/ 321984 w 426738"/>
                  <a:gd name="connsiteY6" fmla="*/ 523679 h 563337"/>
                  <a:gd name="connsiteX7" fmla="*/ 318010 w 426738"/>
                  <a:gd name="connsiteY7" fmla="*/ 523679 h 563337"/>
                  <a:gd name="connsiteX8" fmla="*/ 113334 w 426738"/>
                  <a:gd name="connsiteY8" fmla="*/ 523679 h 563337"/>
                  <a:gd name="connsiteX9" fmla="*/ 290306 w 426738"/>
                  <a:gd name="connsiteY9" fmla="*/ 252920 h 563337"/>
                  <a:gd name="connsiteX10" fmla="*/ 339972 w 426738"/>
                  <a:gd name="connsiteY10" fmla="*/ 261846 h 563337"/>
                  <a:gd name="connsiteX11" fmla="*/ 366791 w 426738"/>
                  <a:gd name="connsiteY11" fmla="*/ 287633 h 563337"/>
                  <a:gd name="connsiteX12" fmla="*/ 425397 w 426738"/>
                  <a:gd name="connsiteY12" fmla="*/ 480040 h 563337"/>
                  <a:gd name="connsiteX13" fmla="*/ 419437 w 426738"/>
                  <a:gd name="connsiteY13" fmla="*/ 510786 h 563337"/>
                  <a:gd name="connsiteX14" fmla="*/ 391624 w 426738"/>
                  <a:gd name="connsiteY14" fmla="*/ 523679 h 563337"/>
                  <a:gd name="connsiteX15" fmla="*/ 350898 w 426738"/>
                  <a:gd name="connsiteY15" fmla="*/ 523679 h 563337"/>
                  <a:gd name="connsiteX16" fmla="*/ 350898 w 426738"/>
                  <a:gd name="connsiteY16" fmla="*/ 387804 h 563337"/>
                  <a:gd name="connsiteX17" fmla="*/ 335999 w 426738"/>
                  <a:gd name="connsiteY17" fmla="*/ 373919 h 563337"/>
                  <a:gd name="connsiteX18" fmla="*/ 222760 w 426738"/>
                  <a:gd name="connsiteY18" fmla="*/ 373919 h 563337"/>
                  <a:gd name="connsiteX19" fmla="*/ 137229 w 426738"/>
                  <a:gd name="connsiteY19" fmla="*/ 251965 h 563337"/>
                  <a:gd name="connsiteX20" fmla="*/ 204762 w 426738"/>
                  <a:gd name="connsiteY20" fmla="*/ 373939 h 563337"/>
                  <a:gd name="connsiteX21" fmla="*/ 98496 w 426738"/>
                  <a:gd name="connsiteY21" fmla="*/ 373939 h 563337"/>
                  <a:gd name="connsiteX22" fmla="*/ 84592 w 426738"/>
                  <a:gd name="connsiteY22" fmla="*/ 387822 h 563337"/>
                  <a:gd name="connsiteX23" fmla="*/ 84592 w 426738"/>
                  <a:gd name="connsiteY23" fmla="*/ 523679 h 563337"/>
                  <a:gd name="connsiteX24" fmla="*/ 34935 w 426738"/>
                  <a:gd name="connsiteY24" fmla="*/ 523679 h 563337"/>
                  <a:gd name="connsiteX25" fmla="*/ 7127 w 426738"/>
                  <a:gd name="connsiteY25" fmla="*/ 510787 h 563337"/>
                  <a:gd name="connsiteX26" fmla="*/ 1168 w 426738"/>
                  <a:gd name="connsiteY26" fmla="*/ 480046 h 563337"/>
                  <a:gd name="connsiteX27" fmla="*/ 60757 w 426738"/>
                  <a:gd name="connsiteY27" fmla="*/ 287665 h 563337"/>
                  <a:gd name="connsiteX28" fmla="*/ 87571 w 426738"/>
                  <a:gd name="connsiteY28" fmla="*/ 262873 h 563337"/>
                  <a:gd name="connsiteX29" fmla="*/ 151134 w 426738"/>
                  <a:gd name="connsiteY29" fmla="*/ 119058 h 563337"/>
                  <a:gd name="connsiteX30" fmla="*/ 140207 w 426738"/>
                  <a:gd name="connsiteY30" fmla="*/ 143862 h 563337"/>
                  <a:gd name="connsiteX31" fmla="*/ 136233 w 426738"/>
                  <a:gd name="connsiteY31" fmla="*/ 145847 h 563337"/>
                  <a:gd name="connsiteX32" fmla="*/ 119345 w 426738"/>
                  <a:gd name="connsiteY32" fmla="*/ 142870 h 563337"/>
                  <a:gd name="connsiteX33" fmla="*/ 115371 w 426738"/>
                  <a:gd name="connsiteY33" fmla="*/ 146839 h 563337"/>
                  <a:gd name="connsiteX34" fmla="*/ 114378 w 426738"/>
                  <a:gd name="connsiteY34" fmla="*/ 160729 h 563337"/>
                  <a:gd name="connsiteX35" fmla="*/ 116365 w 426738"/>
                  <a:gd name="connsiteY35" fmla="*/ 166682 h 563337"/>
                  <a:gd name="connsiteX36" fmla="*/ 122325 w 426738"/>
                  <a:gd name="connsiteY36" fmla="*/ 177596 h 563337"/>
                  <a:gd name="connsiteX37" fmla="*/ 125306 w 426738"/>
                  <a:gd name="connsiteY37" fmla="*/ 181564 h 563337"/>
                  <a:gd name="connsiteX38" fmla="*/ 213719 w 426738"/>
                  <a:gd name="connsiteY38" fmla="*/ 261929 h 563337"/>
                  <a:gd name="connsiteX39" fmla="*/ 300146 w 426738"/>
                  <a:gd name="connsiteY39" fmla="*/ 181564 h 563337"/>
                  <a:gd name="connsiteX40" fmla="*/ 303126 w 426738"/>
                  <a:gd name="connsiteY40" fmla="*/ 176603 h 563337"/>
                  <a:gd name="connsiteX41" fmla="*/ 309087 w 426738"/>
                  <a:gd name="connsiteY41" fmla="*/ 165690 h 563337"/>
                  <a:gd name="connsiteX42" fmla="*/ 311073 w 426738"/>
                  <a:gd name="connsiteY42" fmla="*/ 160729 h 563337"/>
                  <a:gd name="connsiteX43" fmla="*/ 310080 w 426738"/>
                  <a:gd name="connsiteY43" fmla="*/ 145847 h 563337"/>
                  <a:gd name="connsiteX44" fmla="*/ 306106 w 426738"/>
                  <a:gd name="connsiteY44" fmla="*/ 141878 h 563337"/>
                  <a:gd name="connsiteX45" fmla="*/ 286238 w 426738"/>
                  <a:gd name="connsiteY45" fmla="*/ 147831 h 563337"/>
                  <a:gd name="connsiteX46" fmla="*/ 285245 w 426738"/>
                  <a:gd name="connsiteY46" fmla="*/ 147831 h 563337"/>
                  <a:gd name="connsiteX47" fmla="*/ 281271 w 426738"/>
                  <a:gd name="connsiteY47" fmla="*/ 145847 h 563337"/>
                  <a:gd name="connsiteX48" fmla="*/ 274317 w 426738"/>
                  <a:gd name="connsiteY48" fmla="*/ 128980 h 563337"/>
                  <a:gd name="connsiteX49" fmla="*/ 246502 w 426738"/>
                  <a:gd name="connsiteY49" fmla="*/ 131957 h 563337"/>
                  <a:gd name="connsiteX50" fmla="*/ 151134 w 426738"/>
                  <a:gd name="connsiteY50" fmla="*/ 119058 h 563337"/>
                  <a:gd name="connsiteX51" fmla="*/ 212726 w 426738"/>
                  <a:gd name="connsiteY51" fmla="*/ 0 h 563337"/>
                  <a:gd name="connsiteX52" fmla="*/ 320014 w 426738"/>
                  <a:gd name="connsiteY52" fmla="*/ 133941 h 563337"/>
                  <a:gd name="connsiteX53" fmla="*/ 320014 w 426738"/>
                  <a:gd name="connsiteY53" fmla="*/ 134933 h 563337"/>
                  <a:gd name="connsiteX54" fmla="*/ 323988 w 426738"/>
                  <a:gd name="connsiteY54" fmla="*/ 166682 h 563337"/>
                  <a:gd name="connsiteX55" fmla="*/ 322001 w 426738"/>
                  <a:gd name="connsiteY55" fmla="*/ 171643 h 563337"/>
                  <a:gd name="connsiteX56" fmla="*/ 313060 w 426738"/>
                  <a:gd name="connsiteY56" fmla="*/ 187517 h 563337"/>
                  <a:gd name="connsiteX57" fmla="*/ 213719 w 426738"/>
                  <a:gd name="connsiteY57" fmla="*/ 276811 h 563337"/>
                  <a:gd name="connsiteX58" fmla="*/ 112391 w 426738"/>
                  <a:gd name="connsiteY58" fmla="*/ 188509 h 563337"/>
                  <a:gd name="connsiteX59" fmla="*/ 103451 w 426738"/>
                  <a:gd name="connsiteY59" fmla="*/ 171643 h 563337"/>
                  <a:gd name="connsiteX60" fmla="*/ 101464 w 426738"/>
                  <a:gd name="connsiteY60" fmla="*/ 167674 h 563337"/>
                  <a:gd name="connsiteX61" fmla="*/ 105437 w 426738"/>
                  <a:gd name="connsiteY61" fmla="*/ 135925 h 563337"/>
                  <a:gd name="connsiteX62" fmla="*/ 105437 w 426738"/>
                  <a:gd name="connsiteY62" fmla="*/ 133941 h 563337"/>
                  <a:gd name="connsiteX63" fmla="*/ 212726 w 426738"/>
                  <a:gd name="connsiteY63" fmla="*/ 0 h 56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426738" h="563337">
                    <a:moveTo>
                      <a:pt x="55845" y="536580"/>
                    </a:moveTo>
                    <a:lnTo>
                      <a:pt x="371677" y="536580"/>
                    </a:lnTo>
                    <a:lnTo>
                      <a:pt x="371677" y="563337"/>
                    </a:lnTo>
                    <a:lnTo>
                      <a:pt x="55845" y="563337"/>
                    </a:lnTo>
                    <a:close/>
                    <a:moveTo>
                      <a:pt x="113334" y="402793"/>
                    </a:moveTo>
                    <a:lnTo>
                      <a:pt x="321984" y="402793"/>
                    </a:lnTo>
                    <a:lnTo>
                      <a:pt x="321984" y="523679"/>
                    </a:lnTo>
                    <a:lnTo>
                      <a:pt x="318010" y="523679"/>
                    </a:lnTo>
                    <a:lnTo>
                      <a:pt x="113334" y="523679"/>
                    </a:lnTo>
                    <a:close/>
                    <a:moveTo>
                      <a:pt x="290306" y="252920"/>
                    </a:moveTo>
                    <a:lnTo>
                      <a:pt x="339972" y="261846"/>
                    </a:lnTo>
                    <a:cubicBezTo>
                      <a:pt x="352885" y="264821"/>
                      <a:pt x="363812" y="274739"/>
                      <a:pt x="366791" y="287633"/>
                    </a:cubicBezTo>
                    <a:lnTo>
                      <a:pt x="425397" y="480040"/>
                    </a:lnTo>
                    <a:cubicBezTo>
                      <a:pt x="428377" y="490950"/>
                      <a:pt x="426391" y="501860"/>
                      <a:pt x="419437" y="510786"/>
                    </a:cubicBezTo>
                    <a:cubicBezTo>
                      <a:pt x="413477" y="518720"/>
                      <a:pt x="402551" y="523679"/>
                      <a:pt x="391624" y="523679"/>
                    </a:cubicBezTo>
                    <a:lnTo>
                      <a:pt x="350898" y="523679"/>
                    </a:lnTo>
                    <a:lnTo>
                      <a:pt x="350898" y="387804"/>
                    </a:lnTo>
                    <a:lnTo>
                      <a:pt x="335999" y="373919"/>
                    </a:lnTo>
                    <a:lnTo>
                      <a:pt x="222760" y="373919"/>
                    </a:lnTo>
                    <a:close/>
                    <a:moveTo>
                      <a:pt x="137229" y="251965"/>
                    </a:moveTo>
                    <a:lnTo>
                      <a:pt x="204762" y="373939"/>
                    </a:lnTo>
                    <a:lnTo>
                      <a:pt x="98496" y="373939"/>
                    </a:lnTo>
                    <a:lnTo>
                      <a:pt x="84592" y="387822"/>
                    </a:lnTo>
                    <a:lnTo>
                      <a:pt x="84592" y="523679"/>
                    </a:lnTo>
                    <a:lnTo>
                      <a:pt x="34935" y="523679"/>
                    </a:lnTo>
                    <a:cubicBezTo>
                      <a:pt x="24010" y="523679"/>
                      <a:pt x="14079" y="518721"/>
                      <a:pt x="7127" y="510787"/>
                    </a:cubicBezTo>
                    <a:cubicBezTo>
                      <a:pt x="1168" y="501863"/>
                      <a:pt x="-1811" y="490954"/>
                      <a:pt x="1168" y="480046"/>
                    </a:cubicBezTo>
                    <a:lnTo>
                      <a:pt x="60757" y="287665"/>
                    </a:lnTo>
                    <a:cubicBezTo>
                      <a:pt x="63736" y="274773"/>
                      <a:pt x="74660" y="264857"/>
                      <a:pt x="87571" y="262873"/>
                    </a:cubicBezTo>
                    <a:close/>
                    <a:moveTo>
                      <a:pt x="151134" y="119058"/>
                    </a:moveTo>
                    <a:lnTo>
                      <a:pt x="140207" y="143862"/>
                    </a:lnTo>
                    <a:cubicBezTo>
                      <a:pt x="139213" y="144855"/>
                      <a:pt x="138220" y="145847"/>
                      <a:pt x="136233" y="145847"/>
                    </a:cubicBezTo>
                    <a:lnTo>
                      <a:pt x="119345" y="142870"/>
                    </a:lnTo>
                    <a:cubicBezTo>
                      <a:pt x="118352" y="144855"/>
                      <a:pt x="117358" y="145847"/>
                      <a:pt x="115371" y="146839"/>
                    </a:cubicBezTo>
                    <a:cubicBezTo>
                      <a:pt x="112391" y="147831"/>
                      <a:pt x="111398" y="154776"/>
                      <a:pt x="114378" y="160729"/>
                    </a:cubicBezTo>
                    <a:cubicBezTo>
                      <a:pt x="115371" y="162713"/>
                      <a:pt x="115371" y="164698"/>
                      <a:pt x="116365" y="166682"/>
                    </a:cubicBezTo>
                    <a:cubicBezTo>
                      <a:pt x="118352" y="169658"/>
                      <a:pt x="120339" y="175611"/>
                      <a:pt x="122325" y="177596"/>
                    </a:cubicBezTo>
                    <a:cubicBezTo>
                      <a:pt x="123319" y="178588"/>
                      <a:pt x="125306" y="179580"/>
                      <a:pt x="125306" y="181564"/>
                    </a:cubicBezTo>
                    <a:cubicBezTo>
                      <a:pt x="139213" y="229188"/>
                      <a:pt x="174976" y="261929"/>
                      <a:pt x="213719" y="261929"/>
                    </a:cubicBezTo>
                    <a:cubicBezTo>
                      <a:pt x="251469" y="261929"/>
                      <a:pt x="287232" y="228195"/>
                      <a:pt x="300146" y="181564"/>
                    </a:cubicBezTo>
                    <a:cubicBezTo>
                      <a:pt x="300146" y="179580"/>
                      <a:pt x="302133" y="177596"/>
                      <a:pt x="303126" y="176603"/>
                    </a:cubicBezTo>
                    <a:cubicBezTo>
                      <a:pt x="305113" y="174619"/>
                      <a:pt x="307100" y="168666"/>
                      <a:pt x="309087" y="165690"/>
                    </a:cubicBezTo>
                    <a:cubicBezTo>
                      <a:pt x="309087" y="163705"/>
                      <a:pt x="310080" y="161721"/>
                      <a:pt x="311073" y="160729"/>
                    </a:cubicBezTo>
                    <a:cubicBezTo>
                      <a:pt x="314054" y="153784"/>
                      <a:pt x="313060" y="147831"/>
                      <a:pt x="310080" y="145847"/>
                    </a:cubicBezTo>
                    <a:cubicBezTo>
                      <a:pt x="308093" y="144855"/>
                      <a:pt x="306106" y="143862"/>
                      <a:pt x="306106" y="141878"/>
                    </a:cubicBezTo>
                    <a:lnTo>
                      <a:pt x="286238" y="147831"/>
                    </a:lnTo>
                    <a:cubicBezTo>
                      <a:pt x="285245" y="147831"/>
                      <a:pt x="285245" y="147831"/>
                      <a:pt x="285245" y="147831"/>
                    </a:cubicBezTo>
                    <a:cubicBezTo>
                      <a:pt x="283258" y="147831"/>
                      <a:pt x="282265" y="146839"/>
                      <a:pt x="281271" y="145847"/>
                    </a:cubicBezTo>
                    <a:lnTo>
                      <a:pt x="274317" y="128980"/>
                    </a:lnTo>
                    <a:cubicBezTo>
                      <a:pt x="267363" y="130964"/>
                      <a:pt x="257429" y="131957"/>
                      <a:pt x="246502" y="131957"/>
                    </a:cubicBezTo>
                    <a:cubicBezTo>
                      <a:pt x="209746" y="131957"/>
                      <a:pt x="163055" y="122035"/>
                      <a:pt x="151134" y="119058"/>
                    </a:cubicBezTo>
                    <a:close/>
                    <a:moveTo>
                      <a:pt x="212726" y="0"/>
                    </a:moveTo>
                    <a:cubicBezTo>
                      <a:pt x="311073" y="0"/>
                      <a:pt x="320014" y="68459"/>
                      <a:pt x="320014" y="133941"/>
                    </a:cubicBezTo>
                    <a:lnTo>
                      <a:pt x="320014" y="134933"/>
                    </a:lnTo>
                    <a:cubicBezTo>
                      <a:pt x="327961" y="140886"/>
                      <a:pt x="329948" y="154776"/>
                      <a:pt x="323988" y="166682"/>
                    </a:cubicBezTo>
                    <a:cubicBezTo>
                      <a:pt x="323988" y="167674"/>
                      <a:pt x="322994" y="169658"/>
                      <a:pt x="322001" y="171643"/>
                    </a:cubicBezTo>
                    <a:cubicBezTo>
                      <a:pt x="319021" y="178588"/>
                      <a:pt x="317034" y="184541"/>
                      <a:pt x="313060" y="187517"/>
                    </a:cubicBezTo>
                    <a:cubicBezTo>
                      <a:pt x="298159" y="240101"/>
                      <a:pt x="257429" y="275819"/>
                      <a:pt x="213719" y="276811"/>
                    </a:cubicBezTo>
                    <a:cubicBezTo>
                      <a:pt x="170009" y="276811"/>
                      <a:pt x="128286" y="240101"/>
                      <a:pt x="112391" y="188509"/>
                    </a:cubicBezTo>
                    <a:cubicBezTo>
                      <a:pt x="108418" y="184541"/>
                      <a:pt x="106431" y="179580"/>
                      <a:pt x="103451" y="171643"/>
                    </a:cubicBezTo>
                    <a:cubicBezTo>
                      <a:pt x="102457" y="170651"/>
                      <a:pt x="101464" y="168666"/>
                      <a:pt x="101464" y="167674"/>
                    </a:cubicBezTo>
                    <a:cubicBezTo>
                      <a:pt x="95503" y="154776"/>
                      <a:pt x="97490" y="141878"/>
                      <a:pt x="105437" y="135925"/>
                    </a:cubicBezTo>
                    <a:cubicBezTo>
                      <a:pt x="105437" y="134933"/>
                      <a:pt x="105437" y="134933"/>
                      <a:pt x="105437" y="133941"/>
                    </a:cubicBezTo>
                    <a:cubicBezTo>
                      <a:pt x="105437" y="66474"/>
                      <a:pt x="113385" y="0"/>
                      <a:pt x="21272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defRPr sz="1300" cap="all"/>
                </a:pPr>
                <a:endParaRPr sz="140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0" name="iṣḷïdê"/>
            <p:cNvGrpSpPr/>
            <p:nvPr/>
          </p:nvGrpSpPr>
          <p:grpSpPr>
            <a:xfrm>
              <a:off x="6553309" y="4493595"/>
              <a:ext cx="828438" cy="828658"/>
              <a:chOff x="6553309" y="4493595"/>
              <a:chExt cx="828438" cy="828658"/>
            </a:xfrm>
          </p:grpSpPr>
          <p:sp>
            <p:nvSpPr>
              <p:cNvPr id="23" name="iṣ1íḑe"/>
              <p:cNvSpPr/>
              <p:nvPr/>
            </p:nvSpPr>
            <p:spPr>
              <a:xfrm>
                <a:off x="6553309" y="4493595"/>
                <a:ext cx="828438" cy="828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15" h="18915" extrusionOk="0">
                    <a:moveTo>
                      <a:pt x="14184" y="1268"/>
                    </a:moveTo>
                    <a:cubicBezTo>
                      <a:pt x="18708" y="3879"/>
                      <a:pt x="20257" y="9663"/>
                      <a:pt x="17646" y="14185"/>
                    </a:cubicBezTo>
                    <a:cubicBezTo>
                      <a:pt x="15035" y="18708"/>
                      <a:pt x="9252" y="20257"/>
                      <a:pt x="4729" y="17646"/>
                    </a:cubicBezTo>
                    <a:cubicBezTo>
                      <a:pt x="206" y="15035"/>
                      <a:pt x="-1343" y="9252"/>
                      <a:pt x="1268" y="4729"/>
                    </a:cubicBezTo>
                    <a:cubicBezTo>
                      <a:pt x="3879" y="207"/>
                      <a:pt x="9662" y="-1343"/>
                      <a:pt x="14184" y="126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defRPr sz="1300" cap="all"/>
                </a:pPr>
                <a:endParaRPr sz="140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4" name="íŝļîde"/>
              <p:cNvSpPr/>
              <p:nvPr/>
            </p:nvSpPr>
            <p:spPr>
              <a:xfrm>
                <a:off x="6755658" y="4710449"/>
                <a:ext cx="423740" cy="394950"/>
              </a:xfrm>
              <a:custGeom>
                <a:avLst/>
                <a:gdLst>
                  <a:gd name="connsiteX0" fmla="*/ 103209 w 600657"/>
                  <a:gd name="connsiteY0" fmla="*/ 435200 h 559848"/>
                  <a:gd name="connsiteX1" fmla="*/ 103209 w 600657"/>
                  <a:gd name="connsiteY1" fmla="*/ 502743 h 559848"/>
                  <a:gd name="connsiteX2" fmla="*/ 121655 w 600657"/>
                  <a:gd name="connsiteY2" fmla="*/ 521164 h 559848"/>
                  <a:gd name="connsiteX3" fmla="*/ 544078 w 600657"/>
                  <a:gd name="connsiteY3" fmla="*/ 521164 h 559848"/>
                  <a:gd name="connsiteX4" fmla="*/ 562525 w 600657"/>
                  <a:gd name="connsiteY4" fmla="*/ 502743 h 559848"/>
                  <a:gd name="connsiteX5" fmla="*/ 564369 w 600657"/>
                  <a:gd name="connsiteY5" fmla="*/ 502743 h 559848"/>
                  <a:gd name="connsiteX6" fmla="*/ 564369 w 600657"/>
                  <a:gd name="connsiteY6" fmla="*/ 435200 h 559848"/>
                  <a:gd name="connsiteX7" fmla="*/ 121655 w 600657"/>
                  <a:gd name="connsiteY7" fmla="*/ 216604 h 559848"/>
                  <a:gd name="connsiteX8" fmla="*/ 103209 w 600657"/>
                  <a:gd name="connsiteY8" fmla="*/ 235025 h 559848"/>
                  <a:gd name="connsiteX9" fmla="*/ 103209 w 600657"/>
                  <a:gd name="connsiteY9" fmla="*/ 303183 h 559848"/>
                  <a:gd name="connsiteX10" fmla="*/ 562525 w 600657"/>
                  <a:gd name="connsiteY10" fmla="*/ 303183 h 559848"/>
                  <a:gd name="connsiteX11" fmla="*/ 562525 w 600657"/>
                  <a:gd name="connsiteY11" fmla="*/ 235025 h 559848"/>
                  <a:gd name="connsiteX12" fmla="*/ 544078 w 600657"/>
                  <a:gd name="connsiteY12" fmla="*/ 216604 h 559848"/>
                  <a:gd name="connsiteX13" fmla="*/ 121655 w 600657"/>
                  <a:gd name="connsiteY13" fmla="*/ 177920 h 559848"/>
                  <a:gd name="connsiteX14" fmla="*/ 544078 w 600657"/>
                  <a:gd name="connsiteY14" fmla="*/ 177920 h 559848"/>
                  <a:gd name="connsiteX15" fmla="*/ 600647 w 600657"/>
                  <a:gd name="connsiteY15" fmla="*/ 235025 h 559848"/>
                  <a:gd name="connsiteX16" fmla="*/ 600647 w 600657"/>
                  <a:gd name="connsiteY16" fmla="*/ 502743 h 559848"/>
                  <a:gd name="connsiteX17" fmla="*/ 544078 w 600657"/>
                  <a:gd name="connsiteY17" fmla="*/ 559848 h 559848"/>
                  <a:gd name="connsiteX18" fmla="*/ 121655 w 600657"/>
                  <a:gd name="connsiteY18" fmla="*/ 559848 h 559848"/>
                  <a:gd name="connsiteX19" fmla="*/ 64471 w 600657"/>
                  <a:gd name="connsiteY19" fmla="*/ 502743 h 559848"/>
                  <a:gd name="connsiteX20" fmla="*/ 64471 w 600657"/>
                  <a:gd name="connsiteY20" fmla="*/ 235025 h 559848"/>
                  <a:gd name="connsiteX21" fmla="*/ 121655 w 600657"/>
                  <a:gd name="connsiteY21" fmla="*/ 177920 h 559848"/>
                  <a:gd name="connsiteX22" fmla="*/ 472657 w 600657"/>
                  <a:gd name="connsiteY22" fmla="*/ 412 h 559848"/>
                  <a:gd name="connsiteX23" fmla="*/ 520129 w 600657"/>
                  <a:gd name="connsiteY23" fmla="*/ 42280 h 559848"/>
                  <a:gd name="connsiteX24" fmla="*/ 547800 w 600657"/>
                  <a:gd name="connsiteY24" fmla="*/ 149095 h 559848"/>
                  <a:gd name="connsiteX25" fmla="*/ 544111 w 600657"/>
                  <a:gd name="connsiteY25" fmla="*/ 149095 h 559848"/>
                  <a:gd name="connsiteX26" fmla="*/ 544111 w 600657"/>
                  <a:gd name="connsiteY26" fmla="*/ 147253 h 559848"/>
                  <a:gd name="connsiteX27" fmla="*/ 123515 w 600657"/>
                  <a:gd name="connsiteY27" fmla="*/ 147253 h 559848"/>
                  <a:gd name="connsiteX28" fmla="*/ 37428 w 600657"/>
                  <a:gd name="connsiteY28" fmla="*/ 233196 h 559848"/>
                  <a:gd name="connsiteX29" fmla="*/ 37428 w 600657"/>
                  <a:gd name="connsiteY29" fmla="*/ 311772 h 559848"/>
                  <a:gd name="connsiteX30" fmla="*/ 2379 w 600657"/>
                  <a:gd name="connsiteY30" fmla="*/ 179789 h 559848"/>
                  <a:gd name="connsiteX31" fmla="*/ 42962 w 600657"/>
                  <a:gd name="connsiteY31" fmla="*/ 110420 h 559848"/>
                  <a:gd name="connsiteX32" fmla="*/ 450645 w 600657"/>
                  <a:gd name="connsiteY32" fmla="*/ 2378 h 559848"/>
                  <a:gd name="connsiteX33" fmla="*/ 472657 w 600657"/>
                  <a:gd name="connsiteY33" fmla="*/ 412 h 559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00657" h="559848">
                    <a:moveTo>
                      <a:pt x="103209" y="435200"/>
                    </a:moveTo>
                    <a:lnTo>
                      <a:pt x="103209" y="502743"/>
                    </a:lnTo>
                    <a:cubicBezTo>
                      <a:pt x="103209" y="511954"/>
                      <a:pt x="110587" y="521164"/>
                      <a:pt x="121655" y="521164"/>
                    </a:cubicBezTo>
                    <a:lnTo>
                      <a:pt x="544078" y="521164"/>
                    </a:lnTo>
                    <a:cubicBezTo>
                      <a:pt x="553301" y="521164"/>
                      <a:pt x="562525" y="513796"/>
                      <a:pt x="562525" y="502743"/>
                    </a:cubicBezTo>
                    <a:lnTo>
                      <a:pt x="564369" y="502743"/>
                    </a:lnTo>
                    <a:lnTo>
                      <a:pt x="564369" y="435200"/>
                    </a:lnTo>
                    <a:close/>
                    <a:moveTo>
                      <a:pt x="121655" y="216604"/>
                    </a:moveTo>
                    <a:cubicBezTo>
                      <a:pt x="112432" y="216604"/>
                      <a:pt x="103209" y="223972"/>
                      <a:pt x="103209" y="235025"/>
                    </a:cubicBezTo>
                    <a:lnTo>
                      <a:pt x="103209" y="303183"/>
                    </a:lnTo>
                    <a:lnTo>
                      <a:pt x="562525" y="303183"/>
                    </a:lnTo>
                    <a:lnTo>
                      <a:pt x="562525" y="235025"/>
                    </a:lnTo>
                    <a:cubicBezTo>
                      <a:pt x="562525" y="225815"/>
                      <a:pt x="555146" y="216604"/>
                      <a:pt x="544078" y="216604"/>
                    </a:cubicBezTo>
                    <a:close/>
                    <a:moveTo>
                      <a:pt x="121655" y="177920"/>
                    </a:moveTo>
                    <a:lnTo>
                      <a:pt x="544078" y="177920"/>
                    </a:lnTo>
                    <a:cubicBezTo>
                      <a:pt x="575437" y="177920"/>
                      <a:pt x="601262" y="203709"/>
                      <a:pt x="600647" y="235025"/>
                    </a:cubicBezTo>
                    <a:lnTo>
                      <a:pt x="600647" y="502743"/>
                    </a:lnTo>
                    <a:cubicBezTo>
                      <a:pt x="600647" y="534059"/>
                      <a:pt x="575437" y="559848"/>
                      <a:pt x="544078" y="559848"/>
                    </a:cubicBezTo>
                    <a:lnTo>
                      <a:pt x="121655" y="559848"/>
                    </a:lnTo>
                    <a:cubicBezTo>
                      <a:pt x="90296" y="559848"/>
                      <a:pt x="64471" y="534059"/>
                      <a:pt x="64471" y="502743"/>
                    </a:cubicBezTo>
                    <a:lnTo>
                      <a:pt x="64471" y="235025"/>
                    </a:lnTo>
                    <a:cubicBezTo>
                      <a:pt x="64471" y="203709"/>
                      <a:pt x="90296" y="177920"/>
                      <a:pt x="121655" y="177920"/>
                    </a:cubicBezTo>
                    <a:close/>
                    <a:moveTo>
                      <a:pt x="472657" y="412"/>
                    </a:moveTo>
                    <a:cubicBezTo>
                      <a:pt x="494534" y="3145"/>
                      <a:pt x="514595" y="19260"/>
                      <a:pt x="520129" y="42280"/>
                    </a:cubicBezTo>
                    <a:lnTo>
                      <a:pt x="547800" y="149095"/>
                    </a:lnTo>
                    <a:lnTo>
                      <a:pt x="544111" y="149095"/>
                    </a:lnTo>
                    <a:lnTo>
                      <a:pt x="544111" y="147253"/>
                    </a:lnTo>
                    <a:lnTo>
                      <a:pt x="123515" y="147253"/>
                    </a:lnTo>
                    <a:cubicBezTo>
                      <a:pt x="75552" y="147253"/>
                      <a:pt x="37428" y="185313"/>
                      <a:pt x="37428" y="233196"/>
                    </a:cubicBezTo>
                    <a:lnTo>
                      <a:pt x="37428" y="311772"/>
                    </a:lnTo>
                    <a:lnTo>
                      <a:pt x="2379" y="179789"/>
                    </a:lnTo>
                    <a:cubicBezTo>
                      <a:pt x="-6845" y="150936"/>
                      <a:pt x="11602" y="117787"/>
                      <a:pt x="42962" y="110420"/>
                    </a:cubicBezTo>
                    <a:lnTo>
                      <a:pt x="450645" y="2378"/>
                    </a:lnTo>
                    <a:cubicBezTo>
                      <a:pt x="457870" y="76"/>
                      <a:pt x="465364" y="-499"/>
                      <a:pt x="472657" y="412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defRPr sz="1300" cap="all"/>
                </a:pPr>
                <a:endParaRPr sz="140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1" name="ïšḷidê"/>
            <p:cNvGrpSpPr/>
            <p:nvPr/>
          </p:nvGrpSpPr>
          <p:grpSpPr>
            <a:xfrm>
              <a:off x="4810253" y="4493593"/>
              <a:ext cx="828440" cy="828662"/>
              <a:chOff x="4810253" y="4493593"/>
              <a:chExt cx="828440" cy="828662"/>
            </a:xfrm>
          </p:grpSpPr>
          <p:sp>
            <p:nvSpPr>
              <p:cNvPr id="21" name="îṥ1îḋe"/>
              <p:cNvSpPr/>
              <p:nvPr/>
            </p:nvSpPr>
            <p:spPr>
              <a:xfrm>
                <a:off x="4810253" y="4493593"/>
                <a:ext cx="828440" cy="8286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15" h="18914" extrusionOk="0">
                    <a:moveTo>
                      <a:pt x="14186" y="17646"/>
                    </a:moveTo>
                    <a:cubicBezTo>
                      <a:pt x="9662" y="20257"/>
                      <a:pt x="3880" y="18707"/>
                      <a:pt x="1269" y="14185"/>
                    </a:cubicBezTo>
                    <a:cubicBezTo>
                      <a:pt x="-1343" y="9662"/>
                      <a:pt x="207" y="3879"/>
                      <a:pt x="4730" y="1268"/>
                    </a:cubicBezTo>
                    <a:cubicBezTo>
                      <a:pt x="9252" y="-1343"/>
                      <a:pt x="15035" y="207"/>
                      <a:pt x="17647" y="4729"/>
                    </a:cubicBezTo>
                    <a:cubicBezTo>
                      <a:pt x="20257" y="9252"/>
                      <a:pt x="18708" y="15035"/>
                      <a:pt x="14186" y="176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defRPr sz="1300" cap="all"/>
                </a:pPr>
                <a:endParaRPr sz="140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2" name="iṧļídê"/>
              <p:cNvSpPr/>
              <p:nvPr/>
            </p:nvSpPr>
            <p:spPr>
              <a:xfrm>
                <a:off x="4995020" y="4719932"/>
                <a:ext cx="458906" cy="375984"/>
              </a:xfrm>
              <a:custGeom>
                <a:avLst/>
                <a:gdLst>
                  <a:gd name="connsiteX0" fmla="*/ 489893 w 608595"/>
                  <a:gd name="connsiteY0" fmla="*/ 258138 h 498625"/>
                  <a:gd name="connsiteX1" fmla="*/ 520885 w 608595"/>
                  <a:gd name="connsiteY1" fmla="*/ 261994 h 498625"/>
                  <a:gd name="connsiteX2" fmla="*/ 520885 w 608595"/>
                  <a:gd name="connsiteY2" fmla="*/ 451976 h 498625"/>
                  <a:gd name="connsiteX3" fmla="*/ 474161 w 608595"/>
                  <a:gd name="connsiteY3" fmla="*/ 498625 h 498625"/>
                  <a:gd name="connsiteX4" fmla="*/ 261454 w 608595"/>
                  <a:gd name="connsiteY4" fmla="*/ 498625 h 498625"/>
                  <a:gd name="connsiteX5" fmla="*/ 249773 w 608595"/>
                  <a:gd name="connsiteY5" fmla="*/ 497120 h 498625"/>
                  <a:gd name="connsiteX6" fmla="*/ 258251 w 608595"/>
                  <a:gd name="connsiteY6" fmla="*/ 489690 h 498625"/>
                  <a:gd name="connsiteX7" fmla="*/ 484617 w 608595"/>
                  <a:gd name="connsiteY7" fmla="*/ 263781 h 498625"/>
                  <a:gd name="connsiteX8" fmla="*/ 489893 w 608595"/>
                  <a:gd name="connsiteY8" fmla="*/ 258138 h 498625"/>
                  <a:gd name="connsiteX9" fmla="*/ 278908 w 608595"/>
                  <a:gd name="connsiteY9" fmla="*/ 178167 h 498625"/>
                  <a:gd name="connsiteX10" fmla="*/ 272785 w 608595"/>
                  <a:gd name="connsiteY10" fmla="*/ 184187 h 498625"/>
                  <a:gd name="connsiteX11" fmla="*/ 258937 w 608595"/>
                  <a:gd name="connsiteY11" fmla="*/ 186445 h 498625"/>
                  <a:gd name="connsiteX12" fmla="*/ 205902 w 608595"/>
                  <a:gd name="connsiteY12" fmla="*/ 192747 h 498625"/>
                  <a:gd name="connsiteX13" fmla="*/ 194126 w 608595"/>
                  <a:gd name="connsiteY13" fmla="*/ 238932 h 498625"/>
                  <a:gd name="connsiteX14" fmla="*/ 205902 w 608595"/>
                  <a:gd name="connsiteY14" fmla="*/ 269974 h 498625"/>
                  <a:gd name="connsiteX15" fmla="*/ 209199 w 608595"/>
                  <a:gd name="connsiteY15" fmla="*/ 282390 h 498625"/>
                  <a:gd name="connsiteX16" fmla="*/ 187815 w 608595"/>
                  <a:gd name="connsiteY16" fmla="*/ 298569 h 498625"/>
                  <a:gd name="connsiteX17" fmla="*/ 172272 w 608595"/>
                  <a:gd name="connsiteY17" fmla="*/ 286717 h 498625"/>
                  <a:gd name="connsiteX18" fmla="*/ 157576 w 608595"/>
                  <a:gd name="connsiteY18" fmla="*/ 259438 h 498625"/>
                  <a:gd name="connsiteX19" fmla="*/ 148533 w 608595"/>
                  <a:gd name="connsiteY19" fmla="*/ 255864 h 498625"/>
                  <a:gd name="connsiteX20" fmla="*/ 134497 w 608595"/>
                  <a:gd name="connsiteY20" fmla="*/ 263577 h 498625"/>
                  <a:gd name="connsiteX21" fmla="*/ 129975 w 608595"/>
                  <a:gd name="connsiteY21" fmla="*/ 275806 h 498625"/>
                  <a:gd name="connsiteX22" fmla="*/ 143352 w 608595"/>
                  <a:gd name="connsiteY22" fmla="*/ 300074 h 498625"/>
                  <a:gd name="connsiteX23" fmla="*/ 142410 w 608595"/>
                  <a:gd name="connsiteY23" fmla="*/ 311738 h 498625"/>
                  <a:gd name="connsiteX24" fmla="*/ 135250 w 608595"/>
                  <a:gd name="connsiteY24" fmla="*/ 319075 h 498625"/>
                  <a:gd name="connsiteX25" fmla="*/ 134968 w 608595"/>
                  <a:gd name="connsiteY25" fmla="*/ 328482 h 498625"/>
                  <a:gd name="connsiteX26" fmla="*/ 145613 w 608595"/>
                  <a:gd name="connsiteY26" fmla="*/ 339017 h 498625"/>
                  <a:gd name="connsiteX27" fmla="*/ 154562 w 608595"/>
                  <a:gd name="connsiteY27" fmla="*/ 338829 h 498625"/>
                  <a:gd name="connsiteX28" fmla="*/ 164453 w 608595"/>
                  <a:gd name="connsiteY28" fmla="*/ 329046 h 498625"/>
                  <a:gd name="connsiteX29" fmla="*/ 174909 w 608595"/>
                  <a:gd name="connsiteY29" fmla="*/ 327729 h 498625"/>
                  <a:gd name="connsiteX30" fmla="*/ 205431 w 608595"/>
                  <a:gd name="connsiteY30" fmla="*/ 334314 h 498625"/>
                  <a:gd name="connsiteX31" fmla="*/ 245466 w 608595"/>
                  <a:gd name="connsiteY31" fmla="*/ 272796 h 498625"/>
                  <a:gd name="connsiteX32" fmla="*/ 235293 w 608595"/>
                  <a:gd name="connsiteY32" fmla="*/ 245705 h 498625"/>
                  <a:gd name="connsiteX33" fmla="*/ 230771 w 608595"/>
                  <a:gd name="connsiteY33" fmla="*/ 229714 h 498625"/>
                  <a:gd name="connsiteX34" fmla="*/ 248858 w 608595"/>
                  <a:gd name="connsiteY34" fmla="*/ 216075 h 498625"/>
                  <a:gd name="connsiteX35" fmla="*/ 256394 w 608595"/>
                  <a:gd name="connsiteY35" fmla="*/ 221060 h 498625"/>
                  <a:gd name="connsiteX36" fmla="*/ 275234 w 608595"/>
                  <a:gd name="connsiteY36" fmla="*/ 249279 h 498625"/>
                  <a:gd name="connsiteX37" fmla="*/ 284089 w 608595"/>
                  <a:gd name="connsiteY37" fmla="*/ 252854 h 498625"/>
                  <a:gd name="connsiteX38" fmla="*/ 300103 w 608595"/>
                  <a:gd name="connsiteY38" fmla="*/ 244012 h 498625"/>
                  <a:gd name="connsiteX39" fmla="*/ 303118 w 608595"/>
                  <a:gd name="connsiteY39" fmla="*/ 235358 h 498625"/>
                  <a:gd name="connsiteX40" fmla="*/ 292756 w 608595"/>
                  <a:gd name="connsiteY40" fmla="*/ 216075 h 498625"/>
                  <a:gd name="connsiteX41" fmla="*/ 293886 w 608595"/>
                  <a:gd name="connsiteY41" fmla="*/ 201495 h 498625"/>
                  <a:gd name="connsiteX42" fmla="*/ 293886 w 608595"/>
                  <a:gd name="connsiteY42" fmla="*/ 182306 h 498625"/>
                  <a:gd name="connsiteX43" fmla="*/ 289741 w 608595"/>
                  <a:gd name="connsiteY43" fmla="*/ 178167 h 498625"/>
                  <a:gd name="connsiteX44" fmla="*/ 278908 w 608595"/>
                  <a:gd name="connsiteY44" fmla="*/ 178167 h 498625"/>
                  <a:gd name="connsiteX45" fmla="*/ 366092 w 608595"/>
                  <a:gd name="connsiteY45" fmla="*/ 69711 h 498625"/>
                  <a:gd name="connsiteX46" fmla="*/ 338726 w 608595"/>
                  <a:gd name="connsiteY46" fmla="*/ 80999 h 498625"/>
                  <a:gd name="connsiteX47" fmla="*/ 338726 w 608595"/>
                  <a:gd name="connsiteY47" fmla="*/ 135650 h 498625"/>
                  <a:gd name="connsiteX48" fmla="*/ 393457 w 608595"/>
                  <a:gd name="connsiteY48" fmla="*/ 135650 h 498625"/>
                  <a:gd name="connsiteX49" fmla="*/ 395059 w 608595"/>
                  <a:gd name="connsiteY49" fmla="*/ 133769 h 498625"/>
                  <a:gd name="connsiteX50" fmla="*/ 449696 w 608595"/>
                  <a:gd name="connsiteY50" fmla="*/ 164057 h 498625"/>
                  <a:gd name="connsiteX51" fmla="*/ 568767 w 608595"/>
                  <a:gd name="connsiteY51" fmla="*/ 173840 h 498625"/>
                  <a:gd name="connsiteX52" fmla="*/ 552187 w 608595"/>
                  <a:gd name="connsiteY52" fmla="*/ 143457 h 498625"/>
                  <a:gd name="connsiteX53" fmla="*/ 551434 w 608595"/>
                  <a:gd name="connsiteY53" fmla="*/ 142705 h 498625"/>
                  <a:gd name="connsiteX54" fmla="*/ 477956 w 608595"/>
                  <a:gd name="connsiteY54" fmla="*/ 96425 h 498625"/>
                  <a:gd name="connsiteX55" fmla="*/ 474753 w 608595"/>
                  <a:gd name="connsiteY55" fmla="*/ 95014 h 498625"/>
                  <a:gd name="connsiteX56" fmla="*/ 475507 w 608595"/>
                  <a:gd name="connsiteY56" fmla="*/ 149477 h 498625"/>
                  <a:gd name="connsiteX57" fmla="*/ 456007 w 608595"/>
                  <a:gd name="connsiteY57" fmla="*/ 142046 h 498625"/>
                  <a:gd name="connsiteX58" fmla="*/ 404385 w 608595"/>
                  <a:gd name="connsiteY58" fmla="*/ 114015 h 498625"/>
                  <a:gd name="connsiteX59" fmla="*/ 393457 w 608595"/>
                  <a:gd name="connsiteY59" fmla="*/ 80999 h 498625"/>
                  <a:gd name="connsiteX60" fmla="*/ 366092 w 608595"/>
                  <a:gd name="connsiteY60" fmla="*/ 69711 h 498625"/>
                  <a:gd name="connsiteX61" fmla="*/ 287857 w 608595"/>
                  <a:gd name="connsiteY61" fmla="*/ 9 h 498625"/>
                  <a:gd name="connsiteX62" fmla="*/ 423508 w 608595"/>
                  <a:gd name="connsiteY62" fmla="*/ 1985 h 498625"/>
                  <a:gd name="connsiteX63" fmla="*/ 474000 w 608595"/>
                  <a:gd name="connsiteY63" fmla="*/ 52403 h 498625"/>
                  <a:gd name="connsiteX64" fmla="*/ 474000 w 608595"/>
                  <a:gd name="connsiteY64" fmla="*/ 52779 h 498625"/>
                  <a:gd name="connsiteX65" fmla="*/ 493029 w 608595"/>
                  <a:gd name="connsiteY65" fmla="*/ 59928 h 498625"/>
                  <a:gd name="connsiteX66" fmla="*/ 579223 w 608595"/>
                  <a:gd name="connsiteY66" fmla="*/ 114579 h 498625"/>
                  <a:gd name="connsiteX67" fmla="*/ 580354 w 608595"/>
                  <a:gd name="connsiteY67" fmla="*/ 115708 h 498625"/>
                  <a:gd name="connsiteX68" fmla="*/ 605223 w 608595"/>
                  <a:gd name="connsiteY68" fmla="*/ 188890 h 498625"/>
                  <a:gd name="connsiteX69" fmla="*/ 535796 w 608595"/>
                  <a:gd name="connsiteY69" fmla="*/ 222753 h 498625"/>
                  <a:gd name="connsiteX70" fmla="*/ 471456 w 608595"/>
                  <a:gd name="connsiteY70" fmla="*/ 213065 h 498625"/>
                  <a:gd name="connsiteX71" fmla="*/ 456667 w 608595"/>
                  <a:gd name="connsiteY71" fmla="*/ 235640 h 498625"/>
                  <a:gd name="connsiteX72" fmla="*/ 230206 w 608595"/>
                  <a:gd name="connsiteY72" fmla="*/ 461771 h 498625"/>
                  <a:gd name="connsiteX73" fmla="*/ 164076 w 608595"/>
                  <a:gd name="connsiteY73" fmla="*/ 461771 h 498625"/>
                  <a:gd name="connsiteX74" fmla="*/ 13636 w 608595"/>
                  <a:gd name="connsiteY74" fmla="*/ 311550 h 498625"/>
                  <a:gd name="connsiteX75" fmla="*/ 13636 w 608595"/>
                  <a:gd name="connsiteY75" fmla="*/ 245517 h 498625"/>
                  <a:gd name="connsiteX76" fmla="*/ 239814 w 608595"/>
                  <a:gd name="connsiteY76" fmla="*/ 19386 h 498625"/>
                  <a:gd name="connsiteX77" fmla="*/ 287857 w 608595"/>
                  <a:gd name="connsiteY77" fmla="*/ 9 h 49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608595" h="498625">
                    <a:moveTo>
                      <a:pt x="489893" y="258138"/>
                    </a:moveTo>
                    <a:cubicBezTo>
                      <a:pt x="500537" y="260113"/>
                      <a:pt x="510900" y="261336"/>
                      <a:pt x="520885" y="261994"/>
                    </a:cubicBezTo>
                    <a:lnTo>
                      <a:pt x="520885" y="451976"/>
                    </a:lnTo>
                    <a:cubicBezTo>
                      <a:pt x="520885" y="477652"/>
                      <a:pt x="499972" y="498625"/>
                      <a:pt x="474161" y="498625"/>
                    </a:cubicBezTo>
                    <a:lnTo>
                      <a:pt x="261454" y="498625"/>
                    </a:lnTo>
                    <a:cubicBezTo>
                      <a:pt x="257403" y="498625"/>
                      <a:pt x="253541" y="498155"/>
                      <a:pt x="249773" y="497120"/>
                    </a:cubicBezTo>
                    <a:cubicBezTo>
                      <a:pt x="252787" y="494863"/>
                      <a:pt x="255613" y="492324"/>
                      <a:pt x="258251" y="489690"/>
                    </a:cubicBezTo>
                    <a:lnTo>
                      <a:pt x="484617" y="263781"/>
                    </a:lnTo>
                    <a:cubicBezTo>
                      <a:pt x="486501" y="261900"/>
                      <a:pt x="488291" y="260019"/>
                      <a:pt x="489893" y="258138"/>
                    </a:cubicBezTo>
                    <a:close/>
                    <a:moveTo>
                      <a:pt x="278908" y="178167"/>
                    </a:moveTo>
                    <a:cubicBezTo>
                      <a:pt x="276741" y="180236"/>
                      <a:pt x="274763" y="182212"/>
                      <a:pt x="272785" y="184187"/>
                    </a:cubicBezTo>
                    <a:cubicBezTo>
                      <a:pt x="266756" y="190207"/>
                      <a:pt x="266756" y="190113"/>
                      <a:pt x="258937" y="186445"/>
                    </a:cubicBezTo>
                    <a:cubicBezTo>
                      <a:pt x="240003" y="177697"/>
                      <a:pt x="222010" y="178543"/>
                      <a:pt x="205902" y="192747"/>
                    </a:cubicBezTo>
                    <a:cubicBezTo>
                      <a:pt x="191771" y="205257"/>
                      <a:pt x="189699" y="221342"/>
                      <a:pt x="194126" y="238932"/>
                    </a:cubicBezTo>
                    <a:cubicBezTo>
                      <a:pt x="196764" y="249844"/>
                      <a:pt x="201945" y="259721"/>
                      <a:pt x="205902" y="269974"/>
                    </a:cubicBezTo>
                    <a:cubicBezTo>
                      <a:pt x="207597" y="274018"/>
                      <a:pt x="208822" y="278157"/>
                      <a:pt x="209199" y="282390"/>
                    </a:cubicBezTo>
                    <a:cubicBezTo>
                      <a:pt x="210423" y="294995"/>
                      <a:pt x="199684" y="303272"/>
                      <a:pt x="187815" y="298569"/>
                    </a:cubicBezTo>
                    <a:cubicBezTo>
                      <a:pt x="181598" y="296123"/>
                      <a:pt x="176417" y="292079"/>
                      <a:pt x="172272" y="286717"/>
                    </a:cubicBezTo>
                    <a:cubicBezTo>
                      <a:pt x="165866" y="278439"/>
                      <a:pt x="160685" y="269503"/>
                      <a:pt x="157576" y="259438"/>
                    </a:cubicBezTo>
                    <a:cubicBezTo>
                      <a:pt x="155692" y="253606"/>
                      <a:pt x="154091" y="252948"/>
                      <a:pt x="148533" y="255864"/>
                    </a:cubicBezTo>
                    <a:cubicBezTo>
                      <a:pt x="143729" y="258310"/>
                      <a:pt x="139113" y="260943"/>
                      <a:pt x="134497" y="263577"/>
                    </a:cubicBezTo>
                    <a:cubicBezTo>
                      <a:pt x="128185" y="267152"/>
                      <a:pt x="127526" y="268845"/>
                      <a:pt x="129975" y="275806"/>
                    </a:cubicBezTo>
                    <a:cubicBezTo>
                      <a:pt x="132990" y="284648"/>
                      <a:pt x="137888" y="292549"/>
                      <a:pt x="143352" y="300074"/>
                    </a:cubicBezTo>
                    <a:cubicBezTo>
                      <a:pt x="147685" y="306000"/>
                      <a:pt x="147685" y="306376"/>
                      <a:pt x="142410" y="311738"/>
                    </a:cubicBezTo>
                    <a:cubicBezTo>
                      <a:pt x="139960" y="314184"/>
                      <a:pt x="137605" y="316629"/>
                      <a:pt x="135250" y="319075"/>
                    </a:cubicBezTo>
                    <a:cubicBezTo>
                      <a:pt x="132236" y="322085"/>
                      <a:pt x="131953" y="325283"/>
                      <a:pt x="134968" y="328482"/>
                    </a:cubicBezTo>
                    <a:cubicBezTo>
                      <a:pt x="138453" y="331962"/>
                      <a:pt x="142033" y="335630"/>
                      <a:pt x="145613" y="339017"/>
                    </a:cubicBezTo>
                    <a:cubicBezTo>
                      <a:pt x="148533" y="341839"/>
                      <a:pt x="151641" y="341745"/>
                      <a:pt x="154562" y="338829"/>
                    </a:cubicBezTo>
                    <a:cubicBezTo>
                      <a:pt x="157859" y="335630"/>
                      <a:pt x="161344" y="332432"/>
                      <a:pt x="164453" y="329046"/>
                    </a:cubicBezTo>
                    <a:cubicBezTo>
                      <a:pt x="167656" y="325566"/>
                      <a:pt x="170764" y="325283"/>
                      <a:pt x="174909" y="327729"/>
                    </a:cubicBezTo>
                    <a:cubicBezTo>
                      <a:pt x="184329" y="333091"/>
                      <a:pt x="194597" y="335348"/>
                      <a:pt x="205431" y="334314"/>
                    </a:cubicBezTo>
                    <a:cubicBezTo>
                      <a:pt x="235198" y="331492"/>
                      <a:pt x="254039" y="302332"/>
                      <a:pt x="245466" y="272796"/>
                    </a:cubicBezTo>
                    <a:cubicBezTo>
                      <a:pt x="242829" y="263483"/>
                      <a:pt x="238966" y="254547"/>
                      <a:pt x="235293" y="245705"/>
                    </a:cubicBezTo>
                    <a:cubicBezTo>
                      <a:pt x="233220" y="240532"/>
                      <a:pt x="231430" y="235264"/>
                      <a:pt x="230771" y="229714"/>
                    </a:cubicBezTo>
                    <a:cubicBezTo>
                      <a:pt x="229546" y="218709"/>
                      <a:pt x="238590" y="212030"/>
                      <a:pt x="248858" y="216075"/>
                    </a:cubicBezTo>
                    <a:cubicBezTo>
                      <a:pt x="251778" y="217204"/>
                      <a:pt x="254133" y="219085"/>
                      <a:pt x="256394" y="221060"/>
                    </a:cubicBezTo>
                    <a:cubicBezTo>
                      <a:pt x="265060" y="228868"/>
                      <a:pt x="271372" y="238274"/>
                      <a:pt x="275234" y="249279"/>
                    </a:cubicBezTo>
                    <a:cubicBezTo>
                      <a:pt x="277118" y="254829"/>
                      <a:pt x="278908" y="255488"/>
                      <a:pt x="284089" y="252854"/>
                    </a:cubicBezTo>
                    <a:cubicBezTo>
                      <a:pt x="289459" y="250032"/>
                      <a:pt x="294828" y="246928"/>
                      <a:pt x="300103" y="244012"/>
                    </a:cubicBezTo>
                    <a:cubicBezTo>
                      <a:pt x="303777" y="242037"/>
                      <a:pt x="304531" y="239121"/>
                      <a:pt x="303118" y="235358"/>
                    </a:cubicBezTo>
                    <a:cubicBezTo>
                      <a:pt x="300480" y="228491"/>
                      <a:pt x="297089" y="222095"/>
                      <a:pt x="292756" y="216075"/>
                    </a:cubicBezTo>
                    <a:cubicBezTo>
                      <a:pt x="287104" y="208267"/>
                      <a:pt x="287104" y="208267"/>
                      <a:pt x="293886" y="201495"/>
                    </a:cubicBezTo>
                    <a:cubicBezTo>
                      <a:pt x="303400" y="191900"/>
                      <a:pt x="303400" y="191900"/>
                      <a:pt x="293886" y="182306"/>
                    </a:cubicBezTo>
                    <a:lnTo>
                      <a:pt x="289741" y="178167"/>
                    </a:lnTo>
                    <a:cubicBezTo>
                      <a:pt x="285031" y="173840"/>
                      <a:pt x="283524" y="173840"/>
                      <a:pt x="278908" y="178167"/>
                    </a:cubicBezTo>
                    <a:close/>
                    <a:moveTo>
                      <a:pt x="366092" y="69711"/>
                    </a:moveTo>
                    <a:cubicBezTo>
                      <a:pt x="356177" y="69711"/>
                      <a:pt x="346262" y="73473"/>
                      <a:pt x="338726" y="80999"/>
                    </a:cubicBezTo>
                    <a:cubicBezTo>
                      <a:pt x="323654" y="96049"/>
                      <a:pt x="323654" y="120600"/>
                      <a:pt x="338726" y="135650"/>
                    </a:cubicBezTo>
                    <a:cubicBezTo>
                      <a:pt x="353798" y="150700"/>
                      <a:pt x="378385" y="150700"/>
                      <a:pt x="393457" y="135650"/>
                    </a:cubicBezTo>
                    <a:cubicBezTo>
                      <a:pt x="393928" y="135085"/>
                      <a:pt x="394588" y="134427"/>
                      <a:pt x="395059" y="133769"/>
                    </a:cubicBezTo>
                    <a:cubicBezTo>
                      <a:pt x="410508" y="145056"/>
                      <a:pt x="429348" y="155591"/>
                      <a:pt x="449696" y="164057"/>
                    </a:cubicBezTo>
                    <a:cubicBezTo>
                      <a:pt x="518934" y="192841"/>
                      <a:pt x="564528" y="183999"/>
                      <a:pt x="568767" y="173840"/>
                    </a:cubicBezTo>
                    <a:cubicBezTo>
                      <a:pt x="570180" y="170454"/>
                      <a:pt x="568578" y="159918"/>
                      <a:pt x="552187" y="143457"/>
                    </a:cubicBezTo>
                    <a:lnTo>
                      <a:pt x="551434" y="142705"/>
                    </a:lnTo>
                    <a:cubicBezTo>
                      <a:pt x="534289" y="125491"/>
                      <a:pt x="507630" y="108747"/>
                      <a:pt x="477956" y="96425"/>
                    </a:cubicBezTo>
                    <a:cubicBezTo>
                      <a:pt x="476826" y="95955"/>
                      <a:pt x="475884" y="95578"/>
                      <a:pt x="474753" y="95014"/>
                    </a:cubicBezTo>
                    <a:lnTo>
                      <a:pt x="475507" y="149477"/>
                    </a:lnTo>
                    <a:cubicBezTo>
                      <a:pt x="469196" y="147314"/>
                      <a:pt x="462790" y="144868"/>
                      <a:pt x="456007" y="142046"/>
                    </a:cubicBezTo>
                    <a:cubicBezTo>
                      <a:pt x="437073" y="134145"/>
                      <a:pt x="419174" y="124550"/>
                      <a:pt x="404385" y="114015"/>
                    </a:cubicBezTo>
                    <a:cubicBezTo>
                      <a:pt x="405986" y="102351"/>
                      <a:pt x="402501" y="90029"/>
                      <a:pt x="393457" y="80999"/>
                    </a:cubicBezTo>
                    <a:cubicBezTo>
                      <a:pt x="385921" y="73473"/>
                      <a:pt x="376006" y="69711"/>
                      <a:pt x="366092" y="69711"/>
                    </a:cubicBezTo>
                    <a:close/>
                    <a:moveTo>
                      <a:pt x="287857" y="9"/>
                    </a:moveTo>
                    <a:lnTo>
                      <a:pt x="423508" y="1985"/>
                    </a:lnTo>
                    <a:cubicBezTo>
                      <a:pt x="451203" y="2361"/>
                      <a:pt x="473623" y="24654"/>
                      <a:pt x="474000" y="52403"/>
                    </a:cubicBezTo>
                    <a:lnTo>
                      <a:pt x="474000" y="52779"/>
                    </a:lnTo>
                    <a:cubicBezTo>
                      <a:pt x="480406" y="54943"/>
                      <a:pt x="486811" y="57294"/>
                      <a:pt x="493029" y="59928"/>
                    </a:cubicBezTo>
                    <a:cubicBezTo>
                      <a:pt x="527695" y="74320"/>
                      <a:pt x="558216" y="93697"/>
                      <a:pt x="579223" y="114579"/>
                    </a:cubicBezTo>
                    <a:lnTo>
                      <a:pt x="580354" y="115708"/>
                    </a:lnTo>
                    <a:cubicBezTo>
                      <a:pt x="614172" y="150136"/>
                      <a:pt x="610404" y="176286"/>
                      <a:pt x="605223" y="188890"/>
                    </a:cubicBezTo>
                    <a:cubicBezTo>
                      <a:pt x="599948" y="201401"/>
                      <a:pt x="584027" y="222471"/>
                      <a:pt x="535796" y="222753"/>
                    </a:cubicBezTo>
                    <a:cubicBezTo>
                      <a:pt x="516296" y="222847"/>
                      <a:pt x="494159" y="219461"/>
                      <a:pt x="471456" y="213065"/>
                    </a:cubicBezTo>
                    <a:cubicBezTo>
                      <a:pt x="468065" y="221436"/>
                      <a:pt x="463167" y="229150"/>
                      <a:pt x="456667" y="235640"/>
                    </a:cubicBezTo>
                    <a:lnTo>
                      <a:pt x="230206" y="461771"/>
                    </a:lnTo>
                    <a:cubicBezTo>
                      <a:pt x="211931" y="479925"/>
                      <a:pt x="182351" y="479925"/>
                      <a:pt x="164076" y="461771"/>
                    </a:cubicBezTo>
                    <a:lnTo>
                      <a:pt x="13636" y="311550"/>
                    </a:lnTo>
                    <a:cubicBezTo>
                      <a:pt x="-4545" y="293302"/>
                      <a:pt x="-4545" y="263765"/>
                      <a:pt x="13636" y="245517"/>
                    </a:cubicBezTo>
                    <a:lnTo>
                      <a:pt x="239814" y="19386"/>
                    </a:lnTo>
                    <a:cubicBezTo>
                      <a:pt x="252532" y="6782"/>
                      <a:pt x="269865" y="-273"/>
                      <a:pt x="287857" y="9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defRPr sz="1300" cap="all"/>
                </a:pPr>
                <a:endParaRPr sz="140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2" name="ísľîde"/>
            <p:cNvGrpSpPr/>
            <p:nvPr/>
          </p:nvGrpSpPr>
          <p:grpSpPr>
            <a:xfrm>
              <a:off x="4351338" y="1612489"/>
              <a:ext cx="3489325" cy="1210195"/>
              <a:chOff x="4351338" y="1236382"/>
              <a:chExt cx="3489325" cy="1210195"/>
            </a:xfrm>
          </p:grpSpPr>
          <p:sp>
            <p:nvSpPr>
              <p:cNvPr id="19" name="is1iḍe"/>
              <p:cNvSpPr/>
              <p:nvPr/>
            </p:nvSpPr>
            <p:spPr bwMode="auto">
              <a:xfrm>
                <a:off x="4351338" y="1778075"/>
                <a:ext cx="3489325" cy="668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925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sz="1200" dirty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点击点击输入您的文字</a:t>
                </a:r>
                <a:r>
                  <a:rPr lang="zh-CN" altLang="en-US" sz="1200" dirty="0" smtClean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内容</a:t>
                </a:r>
                <a:r>
                  <a:rPr lang="zh-CN" altLang="en-US" sz="1200" dirty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点击点击输入您的文字</a:t>
                </a:r>
                <a:r>
                  <a:rPr lang="zh-CN" altLang="en-US" sz="1200" dirty="0" smtClean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内容</a:t>
                </a:r>
                <a:r>
                  <a:rPr lang="zh-CN" altLang="en-US" sz="1200" dirty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点击点击输入您的文字</a:t>
                </a:r>
                <a:r>
                  <a:rPr lang="zh-CN" altLang="en-US" sz="1200" dirty="0" smtClean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内容</a:t>
                </a:r>
                <a:r>
                  <a:rPr lang="zh-CN" altLang="en-US" sz="1200" dirty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点击点击输入您的文字内容</a:t>
                </a:r>
                <a:endParaRPr lang="en-US" altLang="zh-CN" sz="12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0" name="iś1ïďe"/>
              <p:cNvSpPr txBox="1"/>
              <p:nvPr/>
            </p:nvSpPr>
            <p:spPr bwMode="auto">
              <a:xfrm>
                <a:off x="4351338" y="1236382"/>
                <a:ext cx="3489325" cy="5416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u="sng" dirty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01</a:t>
                </a:r>
                <a:r>
                  <a:rPr lang="en-US" altLang="zh-CN" sz="2000" b="1" u="sng" dirty="0" smtClean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.</a:t>
                </a:r>
                <a:r>
                  <a:rPr lang="zh-CN" altLang="en-US" sz="2000" b="1" u="sng" dirty="0" smtClean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输入标题</a:t>
                </a:r>
                <a:endParaRPr lang="en-US" altLang="zh-CN" sz="2000" b="1" u="sng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3" name="iśḻíḓe"/>
            <p:cNvGrpSpPr/>
            <p:nvPr/>
          </p:nvGrpSpPr>
          <p:grpSpPr>
            <a:xfrm>
              <a:off x="8029575" y="4302826"/>
              <a:ext cx="3489325" cy="1210195"/>
              <a:chOff x="4351338" y="1236382"/>
              <a:chExt cx="3489325" cy="1210195"/>
            </a:xfrm>
          </p:grpSpPr>
          <p:sp>
            <p:nvSpPr>
              <p:cNvPr id="17" name="îṡlidè"/>
              <p:cNvSpPr/>
              <p:nvPr/>
            </p:nvSpPr>
            <p:spPr bwMode="auto">
              <a:xfrm>
                <a:off x="4351338" y="1778075"/>
                <a:ext cx="3489325" cy="668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925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点击点击输入您的文字</a:t>
                </a:r>
                <a:r>
                  <a:rPr lang="zh-CN" altLang="en-US" sz="1200" dirty="0" smtClean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内容</a:t>
                </a:r>
                <a:r>
                  <a:rPr lang="zh-CN" altLang="en-US" sz="1200" dirty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点击点击输入您的文字</a:t>
                </a:r>
                <a:r>
                  <a:rPr lang="zh-CN" altLang="en-US" sz="1200" dirty="0" smtClean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内容</a:t>
                </a:r>
                <a:r>
                  <a:rPr lang="zh-CN" altLang="en-US" sz="1200" dirty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点击点击输入您的文字</a:t>
                </a:r>
                <a:r>
                  <a:rPr lang="zh-CN" altLang="en-US" sz="1200" dirty="0" smtClean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内容</a:t>
                </a:r>
                <a:r>
                  <a:rPr lang="zh-CN" altLang="en-US" sz="1200" dirty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点击点击输入您的文字内容</a:t>
                </a:r>
                <a:endParaRPr lang="en-US" altLang="zh-CN" sz="12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8" name="iṡḷiḓè"/>
              <p:cNvSpPr txBox="1"/>
              <p:nvPr/>
            </p:nvSpPr>
            <p:spPr bwMode="auto">
              <a:xfrm>
                <a:off x="4351338" y="1236382"/>
                <a:ext cx="3489325" cy="5416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u="sng" dirty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02</a:t>
                </a:r>
                <a:r>
                  <a:rPr lang="en-US" altLang="zh-CN" sz="2000" b="1" u="sng" dirty="0" smtClean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.</a:t>
                </a:r>
                <a:r>
                  <a:rPr lang="zh-CN" altLang="en-US" sz="2000" b="1" u="sng" dirty="0" smtClean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输入标题</a:t>
                </a:r>
                <a:endParaRPr lang="en-US" altLang="zh-CN" sz="2000" b="1" u="sng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endParaRPr>
              </a:p>
            </p:txBody>
          </p:sp>
        </p:grpSp>
        <p:grpSp>
          <p:nvGrpSpPr>
            <p:cNvPr id="14" name="îṥlïḋê"/>
            <p:cNvGrpSpPr/>
            <p:nvPr/>
          </p:nvGrpSpPr>
          <p:grpSpPr>
            <a:xfrm>
              <a:off x="673100" y="4302826"/>
              <a:ext cx="3489325" cy="1210195"/>
              <a:chOff x="4351338" y="1236382"/>
              <a:chExt cx="3489325" cy="1210195"/>
            </a:xfrm>
          </p:grpSpPr>
          <p:sp>
            <p:nvSpPr>
              <p:cNvPr id="15" name="iṩ1ïḍê"/>
              <p:cNvSpPr/>
              <p:nvPr/>
            </p:nvSpPr>
            <p:spPr bwMode="auto">
              <a:xfrm>
                <a:off x="4351338" y="1778075"/>
                <a:ext cx="3489325" cy="668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925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50000"/>
                  </a:lnSpc>
                </a:pPr>
                <a:r>
                  <a:rPr lang="zh-CN" altLang="en-US" sz="1200" dirty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点击点击输入您的文字</a:t>
                </a:r>
                <a:r>
                  <a:rPr lang="zh-CN" altLang="en-US" sz="1200" dirty="0" smtClean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内容</a:t>
                </a:r>
                <a:r>
                  <a:rPr lang="zh-CN" altLang="en-US" sz="1200" dirty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点击点击输入您的文字</a:t>
                </a:r>
                <a:r>
                  <a:rPr lang="zh-CN" altLang="en-US" sz="1200" dirty="0" smtClean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内容</a:t>
                </a:r>
                <a:r>
                  <a:rPr lang="zh-CN" altLang="en-US" sz="1200" dirty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点击点击输入您的文字</a:t>
                </a:r>
                <a:r>
                  <a:rPr lang="zh-CN" altLang="en-US" sz="1200" dirty="0" smtClean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内容</a:t>
                </a:r>
                <a:r>
                  <a:rPr lang="zh-CN" altLang="en-US" sz="1200" dirty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点击点击输入您的文字内容</a:t>
                </a:r>
                <a:endParaRPr lang="en-US" altLang="zh-CN" sz="12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16" name="iṧļidè"/>
              <p:cNvSpPr txBox="1"/>
              <p:nvPr/>
            </p:nvSpPr>
            <p:spPr bwMode="auto">
              <a:xfrm>
                <a:off x="4351338" y="1236382"/>
                <a:ext cx="3489325" cy="5416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2000" b="1" u="sng" dirty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03</a:t>
                </a:r>
                <a:r>
                  <a:rPr lang="en-US" altLang="zh-CN" sz="2000" b="1" u="sng" dirty="0" smtClean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.</a:t>
                </a:r>
                <a:r>
                  <a:rPr lang="zh-CN" altLang="en-US" sz="2000" b="1" u="sng" dirty="0" smtClean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输入标题</a:t>
                </a:r>
                <a:endParaRPr lang="en-US" altLang="zh-CN" sz="2000" b="1" u="sng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endParaRPr>
              </a:p>
            </p:txBody>
          </p:sp>
        </p:grp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235" y="307577"/>
            <a:ext cx="2270088" cy="482997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19100" y="383528"/>
            <a:ext cx="4267200" cy="461665"/>
            <a:chOff x="419100" y="383528"/>
            <a:chExt cx="4267200" cy="461665"/>
          </a:xfrm>
        </p:grpSpPr>
        <p:sp>
          <p:nvSpPr>
            <p:cNvPr id="2" name="五边形 1"/>
            <p:cNvSpPr/>
            <p:nvPr/>
          </p:nvSpPr>
          <p:spPr>
            <a:xfrm>
              <a:off x="419100" y="438149"/>
              <a:ext cx="711500" cy="352425"/>
            </a:xfrm>
            <a:prstGeom prst="homePlat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438275" y="383528"/>
              <a:ext cx="3248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pc="3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点击输入您的标题</a:t>
              </a:r>
              <a:endParaRPr lang="zh-CN" altLang="en-US" sz="2400" spc="300" dirty="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</p:grpSp>
      <p:grpSp>
        <p:nvGrpSpPr>
          <p:cNvPr id="5" name="24679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43216" y="1868430"/>
            <a:ext cx="11305567" cy="3608446"/>
            <a:chOff x="673100" y="2115980"/>
            <a:chExt cx="10845800" cy="3461700"/>
          </a:xfrm>
        </p:grpSpPr>
        <p:grpSp>
          <p:nvGrpSpPr>
            <p:cNvPr id="6" name="ïśḻîḋê"/>
            <p:cNvGrpSpPr/>
            <p:nvPr/>
          </p:nvGrpSpPr>
          <p:grpSpPr>
            <a:xfrm>
              <a:off x="2686695" y="2115980"/>
              <a:ext cx="6818610" cy="997000"/>
              <a:chOff x="2686695" y="2760412"/>
              <a:chExt cx="6818610" cy="997000"/>
            </a:xfrm>
          </p:grpSpPr>
          <p:sp>
            <p:nvSpPr>
              <p:cNvPr id="20" name="íṧlïdê"/>
              <p:cNvSpPr/>
              <p:nvPr/>
            </p:nvSpPr>
            <p:spPr>
              <a:xfrm>
                <a:off x="7438043" y="2760412"/>
                <a:ext cx="2067262" cy="997000"/>
              </a:xfrm>
              <a:custGeom>
                <a:avLst/>
                <a:gdLst>
                  <a:gd name="connsiteX0" fmla="*/ 0 w 2232436"/>
                  <a:gd name="connsiteY0" fmla="*/ 227029 h 1105786"/>
                  <a:gd name="connsiteX1" fmla="*/ 1531279 w 2232436"/>
                  <a:gd name="connsiteY1" fmla="*/ 227029 h 1105786"/>
                  <a:gd name="connsiteX2" fmla="*/ 1531279 w 2232436"/>
                  <a:gd name="connsiteY2" fmla="*/ 0 h 1105786"/>
                  <a:gd name="connsiteX3" fmla="*/ 2232436 w 2232436"/>
                  <a:gd name="connsiteY3" fmla="*/ 552893 h 1105786"/>
                  <a:gd name="connsiteX4" fmla="*/ 1531279 w 2232436"/>
                  <a:gd name="connsiteY4" fmla="*/ 1105786 h 1105786"/>
                  <a:gd name="connsiteX5" fmla="*/ 1531279 w 2232436"/>
                  <a:gd name="connsiteY5" fmla="*/ 878757 h 1105786"/>
                  <a:gd name="connsiteX6" fmla="*/ 0 w 2232436"/>
                  <a:gd name="connsiteY6" fmla="*/ 878757 h 1105786"/>
                  <a:gd name="connsiteX7" fmla="*/ 0 w 2232436"/>
                  <a:gd name="connsiteY7" fmla="*/ 227029 h 1105786"/>
                  <a:gd name="connsiteX0-1" fmla="*/ 0 w 2232436"/>
                  <a:gd name="connsiteY0-2" fmla="*/ 227029 h 1105786"/>
                  <a:gd name="connsiteX1-3" fmla="*/ 1531279 w 2232436"/>
                  <a:gd name="connsiteY1-4" fmla="*/ 227029 h 1105786"/>
                  <a:gd name="connsiteX2-5" fmla="*/ 1531279 w 2232436"/>
                  <a:gd name="connsiteY2-6" fmla="*/ 0 h 1105786"/>
                  <a:gd name="connsiteX3-7" fmla="*/ 2232436 w 2232436"/>
                  <a:gd name="connsiteY3-8" fmla="*/ 552893 h 1105786"/>
                  <a:gd name="connsiteX4-9" fmla="*/ 1531279 w 2232436"/>
                  <a:gd name="connsiteY4-10" fmla="*/ 1105786 h 1105786"/>
                  <a:gd name="connsiteX5-11" fmla="*/ 1531279 w 2232436"/>
                  <a:gd name="connsiteY5-12" fmla="*/ 878757 h 1105786"/>
                  <a:gd name="connsiteX6-13" fmla="*/ 0 w 2232436"/>
                  <a:gd name="connsiteY6-14" fmla="*/ 878757 h 1105786"/>
                  <a:gd name="connsiteX7-15" fmla="*/ 0 w 2232436"/>
                  <a:gd name="connsiteY7-16" fmla="*/ 227029 h 1105786"/>
                  <a:gd name="connsiteX0-17" fmla="*/ 0 w 2232436"/>
                  <a:gd name="connsiteY0-18" fmla="*/ 227029 h 1105786"/>
                  <a:gd name="connsiteX1-19" fmla="*/ 1531279 w 2232436"/>
                  <a:gd name="connsiteY1-20" fmla="*/ 227029 h 1105786"/>
                  <a:gd name="connsiteX2-21" fmla="*/ 1531279 w 2232436"/>
                  <a:gd name="connsiteY2-22" fmla="*/ 0 h 1105786"/>
                  <a:gd name="connsiteX3-23" fmla="*/ 2232436 w 2232436"/>
                  <a:gd name="connsiteY3-24" fmla="*/ 552893 h 1105786"/>
                  <a:gd name="connsiteX4-25" fmla="*/ 1531279 w 2232436"/>
                  <a:gd name="connsiteY4-26" fmla="*/ 1105786 h 1105786"/>
                  <a:gd name="connsiteX5-27" fmla="*/ 1531279 w 2232436"/>
                  <a:gd name="connsiteY5-28" fmla="*/ 878757 h 1105786"/>
                  <a:gd name="connsiteX6-29" fmla="*/ 0 w 2232436"/>
                  <a:gd name="connsiteY6-30" fmla="*/ 878757 h 1105786"/>
                  <a:gd name="connsiteX7-31" fmla="*/ 0 w 2232436"/>
                  <a:gd name="connsiteY7-32" fmla="*/ 227029 h 1105786"/>
                  <a:gd name="connsiteX0-33" fmla="*/ 0 w 2232436"/>
                  <a:gd name="connsiteY0-34" fmla="*/ 227029 h 1105786"/>
                  <a:gd name="connsiteX1-35" fmla="*/ 1531279 w 2232436"/>
                  <a:gd name="connsiteY1-36" fmla="*/ 227029 h 1105786"/>
                  <a:gd name="connsiteX2-37" fmla="*/ 1531279 w 2232436"/>
                  <a:gd name="connsiteY2-38" fmla="*/ 0 h 1105786"/>
                  <a:gd name="connsiteX3-39" fmla="*/ 2232436 w 2232436"/>
                  <a:gd name="connsiteY3-40" fmla="*/ 552893 h 1105786"/>
                  <a:gd name="connsiteX4-41" fmla="*/ 1531279 w 2232436"/>
                  <a:gd name="connsiteY4-42" fmla="*/ 1105786 h 1105786"/>
                  <a:gd name="connsiteX5-43" fmla="*/ 1531279 w 2232436"/>
                  <a:gd name="connsiteY5-44" fmla="*/ 878757 h 1105786"/>
                  <a:gd name="connsiteX6-45" fmla="*/ 0 w 2232436"/>
                  <a:gd name="connsiteY6-46" fmla="*/ 878757 h 1105786"/>
                  <a:gd name="connsiteX7-47" fmla="*/ 0 w 2232436"/>
                  <a:gd name="connsiteY7-48" fmla="*/ 227029 h 1105786"/>
                  <a:gd name="connsiteX0-49" fmla="*/ 0 w 2232436"/>
                  <a:gd name="connsiteY0-50" fmla="*/ 227029 h 1105786"/>
                  <a:gd name="connsiteX1-51" fmla="*/ 1531279 w 2232436"/>
                  <a:gd name="connsiteY1-52" fmla="*/ 227029 h 1105786"/>
                  <a:gd name="connsiteX2-53" fmla="*/ 1531279 w 2232436"/>
                  <a:gd name="connsiteY2-54" fmla="*/ 0 h 1105786"/>
                  <a:gd name="connsiteX3-55" fmla="*/ 2232436 w 2232436"/>
                  <a:gd name="connsiteY3-56" fmla="*/ 552893 h 1105786"/>
                  <a:gd name="connsiteX4-57" fmla="*/ 1531279 w 2232436"/>
                  <a:gd name="connsiteY4-58" fmla="*/ 1105786 h 1105786"/>
                  <a:gd name="connsiteX5-59" fmla="*/ 1531279 w 2232436"/>
                  <a:gd name="connsiteY5-60" fmla="*/ 878757 h 1105786"/>
                  <a:gd name="connsiteX6-61" fmla="*/ 0 w 2232436"/>
                  <a:gd name="connsiteY6-62" fmla="*/ 878757 h 1105786"/>
                  <a:gd name="connsiteX7-63" fmla="*/ 0 w 2232436"/>
                  <a:gd name="connsiteY7-64" fmla="*/ 227029 h 1105786"/>
                  <a:gd name="connsiteX0-65" fmla="*/ 42530 w 2274966"/>
                  <a:gd name="connsiteY0-66" fmla="*/ 227029 h 1105786"/>
                  <a:gd name="connsiteX1-67" fmla="*/ 1573809 w 2274966"/>
                  <a:gd name="connsiteY1-68" fmla="*/ 227029 h 1105786"/>
                  <a:gd name="connsiteX2-69" fmla="*/ 1573809 w 2274966"/>
                  <a:gd name="connsiteY2-70" fmla="*/ 0 h 1105786"/>
                  <a:gd name="connsiteX3-71" fmla="*/ 2274966 w 2274966"/>
                  <a:gd name="connsiteY3-72" fmla="*/ 552893 h 1105786"/>
                  <a:gd name="connsiteX4-73" fmla="*/ 1573809 w 2274966"/>
                  <a:gd name="connsiteY4-74" fmla="*/ 1105786 h 1105786"/>
                  <a:gd name="connsiteX5-75" fmla="*/ 1573809 w 2274966"/>
                  <a:gd name="connsiteY5-76" fmla="*/ 878757 h 1105786"/>
                  <a:gd name="connsiteX6-77" fmla="*/ 42530 w 2274966"/>
                  <a:gd name="connsiteY6-78" fmla="*/ 878757 h 1105786"/>
                  <a:gd name="connsiteX7-79" fmla="*/ 42530 w 2274966"/>
                  <a:gd name="connsiteY7-80" fmla="*/ 227029 h 1105786"/>
                  <a:gd name="connsiteX0-81" fmla="*/ 60394 w 2292830"/>
                  <a:gd name="connsiteY0-82" fmla="*/ 227029 h 1105786"/>
                  <a:gd name="connsiteX1-83" fmla="*/ 1591673 w 2292830"/>
                  <a:gd name="connsiteY1-84" fmla="*/ 227029 h 1105786"/>
                  <a:gd name="connsiteX2-85" fmla="*/ 1591673 w 2292830"/>
                  <a:gd name="connsiteY2-86" fmla="*/ 0 h 1105786"/>
                  <a:gd name="connsiteX3-87" fmla="*/ 2292830 w 2292830"/>
                  <a:gd name="connsiteY3-88" fmla="*/ 552893 h 1105786"/>
                  <a:gd name="connsiteX4-89" fmla="*/ 1591673 w 2292830"/>
                  <a:gd name="connsiteY4-90" fmla="*/ 1105786 h 1105786"/>
                  <a:gd name="connsiteX5-91" fmla="*/ 1591673 w 2292830"/>
                  <a:gd name="connsiteY5-92" fmla="*/ 878757 h 1105786"/>
                  <a:gd name="connsiteX6-93" fmla="*/ 60394 w 2292830"/>
                  <a:gd name="connsiteY6-94" fmla="*/ 878757 h 1105786"/>
                  <a:gd name="connsiteX7-95" fmla="*/ 60394 w 2292830"/>
                  <a:gd name="connsiteY7-96" fmla="*/ 227029 h 1105786"/>
                  <a:gd name="connsiteX0-97" fmla="*/ 60394 w 2292830"/>
                  <a:gd name="connsiteY0-98" fmla="*/ 227029 h 1105786"/>
                  <a:gd name="connsiteX1-99" fmla="*/ 1591673 w 2292830"/>
                  <a:gd name="connsiteY1-100" fmla="*/ 227029 h 1105786"/>
                  <a:gd name="connsiteX2-101" fmla="*/ 1591673 w 2292830"/>
                  <a:gd name="connsiteY2-102" fmla="*/ 0 h 1105786"/>
                  <a:gd name="connsiteX3-103" fmla="*/ 2292830 w 2292830"/>
                  <a:gd name="connsiteY3-104" fmla="*/ 552893 h 1105786"/>
                  <a:gd name="connsiteX4-105" fmla="*/ 1591673 w 2292830"/>
                  <a:gd name="connsiteY4-106" fmla="*/ 1105786 h 1105786"/>
                  <a:gd name="connsiteX5-107" fmla="*/ 1591673 w 2292830"/>
                  <a:gd name="connsiteY5-108" fmla="*/ 878757 h 1105786"/>
                  <a:gd name="connsiteX6-109" fmla="*/ 60394 w 2292830"/>
                  <a:gd name="connsiteY6-110" fmla="*/ 878757 h 1105786"/>
                  <a:gd name="connsiteX7-111" fmla="*/ 60394 w 2292830"/>
                  <a:gd name="connsiteY7-112" fmla="*/ 227029 h 1105786"/>
                  <a:gd name="connsiteX0-113" fmla="*/ 60394 w 2292830"/>
                  <a:gd name="connsiteY0-114" fmla="*/ 227029 h 1105786"/>
                  <a:gd name="connsiteX1-115" fmla="*/ 1591673 w 2292830"/>
                  <a:gd name="connsiteY1-116" fmla="*/ 227029 h 1105786"/>
                  <a:gd name="connsiteX2-117" fmla="*/ 1591673 w 2292830"/>
                  <a:gd name="connsiteY2-118" fmla="*/ 0 h 1105786"/>
                  <a:gd name="connsiteX3-119" fmla="*/ 2292830 w 2292830"/>
                  <a:gd name="connsiteY3-120" fmla="*/ 552893 h 1105786"/>
                  <a:gd name="connsiteX4-121" fmla="*/ 1591673 w 2292830"/>
                  <a:gd name="connsiteY4-122" fmla="*/ 1105786 h 1105786"/>
                  <a:gd name="connsiteX5-123" fmla="*/ 1591673 w 2292830"/>
                  <a:gd name="connsiteY5-124" fmla="*/ 878757 h 1105786"/>
                  <a:gd name="connsiteX6-125" fmla="*/ 60394 w 2292830"/>
                  <a:gd name="connsiteY6-126" fmla="*/ 878757 h 1105786"/>
                  <a:gd name="connsiteX7-127" fmla="*/ 60394 w 2292830"/>
                  <a:gd name="connsiteY7-128" fmla="*/ 227029 h 110578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2292830" h="1105786">
                    <a:moveTo>
                      <a:pt x="60394" y="227029"/>
                    </a:moveTo>
                    <a:cubicBezTo>
                      <a:pt x="592085" y="88806"/>
                      <a:pt x="1006819" y="407782"/>
                      <a:pt x="1591673" y="227029"/>
                    </a:cubicBezTo>
                    <a:lnTo>
                      <a:pt x="1591673" y="0"/>
                    </a:lnTo>
                    <a:cubicBezTo>
                      <a:pt x="1867922" y="354419"/>
                      <a:pt x="2059111" y="368595"/>
                      <a:pt x="2292830" y="552893"/>
                    </a:cubicBezTo>
                    <a:cubicBezTo>
                      <a:pt x="2059111" y="737191"/>
                      <a:pt x="1761597" y="878958"/>
                      <a:pt x="1591673" y="1105786"/>
                    </a:cubicBezTo>
                    <a:lnTo>
                      <a:pt x="1591673" y="878757"/>
                    </a:lnTo>
                    <a:cubicBezTo>
                      <a:pt x="1113145" y="666106"/>
                      <a:pt x="538922" y="1038246"/>
                      <a:pt x="60394" y="878757"/>
                    </a:cubicBezTo>
                    <a:cubicBezTo>
                      <a:pt x="-35299" y="640249"/>
                      <a:pt x="-3402" y="444272"/>
                      <a:pt x="60394" y="2270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sz="2800" b="1" i="1" dirty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T</a:t>
                </a:r>
                <a:endParaRPr lang="en-US" sz="2800" b="1" i="1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1" name="ïS1ïḑé"/>
              <p:cNvSpPr/>
              <p:nvPr/>
            </p:nvSpPr>
            <p:spPr>
              <a:xfrm>
                <a:off x="5854260" y="2760412"/>
                <a:ext cx="2067262" cy="997000"/>
              </a:xfrm>
              <a:custGeom>
                <a:avLst/>
                <a:gdLst>
                  <a:gd name="connsiteX0" fmla="*/ 0 w 2232436"/>
                  <a:gd name="connsiteY0" fmla="*/ 227029 h 1105786"/>
                  <a:gd name="connsiteX1" fmla="*/ 1531279 w 2232436"/>
                  <a:gd name="connsiteY1" fmla="*/ 227029 h 1105786"/>
                  <a:gd name="connsiteX2" fmla="*/ 1531279 w 2232436"/>
                  <a:gd name="connsiteY2" fmla="*/ 0 h 1105786"/>
                  <a:gd name="connsiteX3" fmla="*/ 2232436 w 2232436"/>
                  <a:gd name="connsiteY3" fmla="*/ 552893 h 1105786"/>
                  <a:gd name="connsiteX4" fmla="*/ 1531279 w 2232436"/>
                  <a:gd name="connsiteY4" fmla="*/ 1105786 h 1105786"/>
                  <a:gd name="connsiteX5" fmla="*/ 1531279 w 2232436"/>
                  <a:gd name="connsiteY5" fmla="*/ 878757 h 1105786"/>
                  <a:gd name="connsiteX6" fmla="*/ 0 w 2232436"/>
                  <a:gd name="connsiteY6" fmla="*/ 878757 h 1105786"/>
                  <a:gd name="connsiteX7" fmla="*/ 0 w 2232436"/>
                  <a:gd name="connsiteY7" fmla="*/ 227029 h 1105786"/>
                  <a:gd name="connsiteX0-1" fmla="*/ 0 w 2232436"/>
                  <a:gd name="connsiteY0-2" fmla="*/ 227029 h 1105786"/>
                  <a:gd name="connsiteX1-3" fmla="*/ 1531279 w 2232436"/>
                  <a:gd name="connsiteY1-4" fmla="*/ 227029 h 1105786"/>
                  <a:gd name="connsiteX2-5" fmla="*/ 1531279 w 2232436"/>
                  <a:gd name="connsiteY2-6" fmla="*/ 0 h 1105786"/>
                  <a:gd name="connsiteX3-7" fmla="*/ 2232436 w 2232436"/>
                  <a:gd name="connsiteY3-8" fmla="*/ 552893 h 1105786"/>
                  <a:gd name="connsiteX4-9" fmla="*/ 1531279 w 2232436"/>
                  <a:gd name="connsiteY4-10" fmla="*/ 1105786 h 1105786"/>
                  <a:gd name="connsiteX5-11" fmla="*/ 1531279 w 2232436"/>
                  <a:gd name="connsiteY5-12" fmla="*/ 878757 h 1105786"/>
                  <a:gd name="connsiteX6-13" fmla="*/ 0 w 2232436"/>
                  <a:gd name="connsiteY6-14" fmla="*/ 878757 h 1105786"/>
                  <a:gd name="connsiteX7-15" fmla="*/ 0 w 2232436"/>
                  <a:gd name="connsiteY7-16" fmla="*/ 227029 h 1105786"/>
                  <a:gd name="connsiteX0-17" fmla="*/ 0 w 2232436"/>
                  <a:gd name="connsiteY0-18" fmla="*/ 227029 h 1105786"/>
                  <a:gd name="connsiteX1-19" fmla="*/ 1531279 w 2232436"/>
                  <a:gd name="connsiteY1-20" fmla="*/ 227029 h 1105786"/>
                  <a:gd name="connsiteX2-21" fmla="*/ 1531279 w 2232436"/>
                  <a:gd name="connsiteY2-22" fmla="*/ 0 h 1105786"/>
                  <a:gd name="connsiteX3-23" fmla="*/ 2232436 w 2232436"/>
                  <a:gd name="connsiteY3-24" fmla="*/ 552893 h 1105786"/>
                  <a:gd name="connsiteX4-25" fmla="*/ 1531279 w 2232436"/>
                  <a:gd name="connsiteY4-26" fmla="*/ 1105786 h 1105786"/>
                  <a:gd name="connsiteX5-27" fmla="*/ 1531279 w 2232436"/>
                  <a:gd name="connsiteY5-28" fmla="*/ 878757 h 1105786"/>
                  <a:gd name="connsiteX6-29" fmla="*/ 0 w 2232436"/>
                  <a:gd name="connsiteY6-30" fmla="*/ 878757 h 1105786"/>
                  <a:gd name="connsiteX7-31" fmla="*/ 0 w 2232436"/>
                  <a:gd name="connsiteY7-32" fmla="*/ 227029 h 1105786"/>
                  <a:gd name="connsiteX0-33" fmla="*/ 0 w 2232436"/>
                  <a:gd name="connsiteY0-34" fmla="*/ 227029 h 1105786"/>
                  <a:gd name="connsiteX1-35" fmla="*/ 1531279 w 2232436"/>
                  <a:gd name="connsiteY1-36" fmla="*/ 227029 h 1105786"/>
                  <a:gd name="connsiteX2-37" fmla="*/ 1531279 w 2232436"/>
                  <a:gd name="connsiteY2-38" fmla="*/ 0 h 1105786"/>
                  <a:gd name="connsiteX3-39" fmla="*/ 2232436 w 2232436"/>
                  <a:gd name="connsiteY3-40" fmla="*/ 552893 h 1105786"/>
                  <a:gd name="connsiteX4-41" fmla="*/ 1531279 w 2232436"/>
                  <a:gd name="connsiteY4-42" fmla="*/ 1105786 h 1105786"/>
                  <a:gd name="connsiteX5-43" fmla="*/ 1531279 w 2232436"/>
                  <a:gd name="connsiteY5-44" fmla="*/ 878757 h 1105786"/>
                  <a:gd name="connsiteX6-45" fmla="*/ 0 w 2232436"/>
                  <a:gd name="connsiteY6-46" fmla="*/ 878757 h 1105786"/>
                  <a:gd name="connsiteX7-47" fmla="*/ 0 w 2232436"/>
                  <a:gd name="connsiteY7-48" fmla="*/ 227029 h 1105786"/>
                  <a:gd name="connsiteX0-49" fmla="*/ 0 w 2232436"/>
                  <a:gd name="connsiteY0-50" fmla="*/ 227029 h 1105786"/>
                  <a:gd name="connsiteX1-51" fmla="*/ 1531279 w 2232436"/>
                  <a:gd name="connsiteY1-52" fmla="*/ 227029 h 1105786"/>
                  <a:gd name="connsiteX2-53" fmla="*/ 1531279 w 2232436"/>
                  <a:gd name="connsiteY2-54" fmla="*/ 0 h 1105786"/>
                  <a:gd name="connsiteX3-55" fmla="*/ 2232436 w 2232436"/>
                  <a:gd name="connsiteY3-56" fmla="*/ 552893 h 1105786"/>
                  <a:gd name="connsiteX4-57" fmla="*/ 1531279 w 2232436"/>
                  <a:gd name="connsiteY4-58" fmla="*/ 1105786 h 1105786"/>
                  <a:gd name="connsiteX5-59" fmla="*/ 1531279 w 2232436"/>
                  <a:gd name="connsiteY5-60" fmla="*/ 878757 h 1105786"/>
                  <a:gd name="connsiteX6-61" fmla="*/ 0 w 2232436"/>
                  <a:gd name="connsiteY6-62" fmla="*/ 878757 h 1105786"/>
                  <a:gd name="connsiteX7-63" fmla="*/ 0 w 2232436"/>
                  <a:gd name="connsiteY7-64" fmla="*/ 227029 h 1105786"/>
                  <a:gd name="connsiteX0-65" fmla="*/ 42530 w 2274966"/>
                  <a:gd name="connsiteY0-66" fmla="*/ 227029 h 1105786"/>
                  <a:gd name="connsiteX1-67" fmla="*/ 1573809 w 2274966"/>
                  <a:gd name="connsiteY1-68" fmla="*/ 227029 h 1105786"/>
                  <a:gd name="connsiteX2-69" fmla="*/ 1573809 w 2274966"/>
                  <a:gd name="connsiteY2-70" fmla="*/ 0 h 1105786"/>
                  <a:gd name="connsiteX3-71" fmla="*/ 2274966 w 2274966"/>
                  <a:gd name="connsiteY3-72" fmla="*/ 552893 h 1105786"/>
                  <a:gd name="connsiteX4-73" fmla="*/ 1573809 w 2274966"/>
                  <a:gd name="connsiteY4-74" fmla="*/ 1105786 h 1105786"/>
                  <a:gd name="connsiteX5-75" fmla="*/ 1573809 w 2274966"/>
                  <a:gd name="connsiteY5-76" fmla="*/ 878757 h 1105786"/>
                  <a:gd name="connsiteX6-77" fmla="*/ 42530 w 2274966"/>
                  <a:gd name="connsiteY6-78" fmla="*/ 878757 h 1105786"/>
                  <a:gd name="connsiteX7-79" fmla="*/ 42530 w 2274966"/>
                  <a:gd name="connsiteY7-80" fmla="*/ 227029 h 1105786"/>
                  <a:gd name="connsiteX0-81" fmla="*/ 60394 w 2292830"/>
                  <a:gd name="connsiteY0-82" fmla="*/ 227029 h 1105786"/>
                  <a:gd name="connsiteX1-83" fmla="*/ 1591673 w 2292830"/>
                  <a:gd name="connsiteY1-84" fmla="*/ 227029 h 1105786"/>
                  <a:gd name="connsiteX2-85" fmla="*/ 1591673 w 2292830"/>
                  <a:gd name="connsiteY2-86" fmla="*/ 0 h 1105786"/>
                  <a:gd name="connsiteX3-87" fmla="*/ 2292830 w 2292830"/>
                  <a:gd name="connsiteY3-88" fmla="*/ 552893 h 1105786"/>
                  <a:gd name="connsiteX4-89" fmla="*/ 1591673 w 2292830"/>
                  <a:gd name="connsiteY4-90" fmla="*/ 1105786 h 1105786"/>
                  <a:gd name="connsiteX5-91" fmla="*/ 1591673 w 2292830"/>
                  <a:gd name="connsiteY5-92" fmla="*/ 878757 h 1105786"/>
                  <a:gd name="connsiteX6-93" fmla="*/ 60394 w 2292830"/>
                  <a:gd name="connsiteY6-94" fmla="*/ 878757 h 1105786"/>
                  <a:gd name="connsiteX7-95" fmla="*/ 60394 w 2292830"/>
                  <a:gd name="connsiteY7-96" fmla="*/ 227029 h 1105786"/>
                  <a:gd name="connsiteX0-97" fmla="*/ 60394 w 2292830"/>
                  <a:gd name="connsiteY0-98" fmla="*/ 227029 h 1105786"/>
                  <a:gd name="connsiteX1-99" fmla="*/ 1591673 w 2292830"/>
                  <a:gd name="connsiteY1-100" fmla="*/ 227029 h 1105786"/>
                  <a:gd name="connsiteX2-101" fmla="*/ 1591673 w 2292830"/>
                  <a:gd name="connsiteY2-102" fmla="*/ 0 h 1105786"/>
                  <a:gd name="connsiteX3-103" fmla="*/ 2292830 w 2292830"/>
                  <a:gd name="connsiteY3-104" fmla="*/ 552893 h 1105786"/>
                  <a:gd name="connsiteX4-105" fmla="*/ 1591673 w 2292830"/>
                  <a:gd name="connsiteY4-106" fmla="*/ 1105786 h 1105786"/>
                  <a:gd name="connsiteX5-107" fmla="*/ 1591673 w 2292830"/>
                  <a:gd name="connsiteY5-108" fmla="*/ 878757 h 1105786"/>
                  <a:gd name="connsiteX6-109" fmla="*/ 60394 w 2292830"/>
                  <a:gd name="connsiteY6-110" fmla="*/ 878757 h 1105786"/>
                  <a:gd name="connsiteX7-111" fmla="*/ 60394 w 2292830"/>
                  <a:gd name="connsiteY7-112" fmla="*/ 227029 h 1105786"/>
                  <a:gd name="connsiteX0-113" fmla="*/ 60394 w 2292830"/>
                  <a:gd name="connsiteY0-114" fmla="*/ 227029 h 1105786"/>
                  <a:gd name="connsiteX1-115" fmla="*/ 1591673 w 2292830"/>
                  <a:gd name="connsiteY1-116" fmla="*/ 227029 h 1105786"/>
                  <a:gd name="connsiteX2-117" fmla="*/ 1591673 w 2292830"/>
                  <a:gd name="connsiteY2-118" fmla="*/ 0 h 1105786"/>
                  <a:gd name="connsiteX3-119" fmla="*/ 2292830 w 2292830"/>
                  <a:gd name="connsiteY3-120" fmla="*/ 552893 h 1105786"/>
                  <a:gd name="connsiteX4-121" fmla="*/ 1591673 w 2292830"/>
                  <a:gd name="connsiteY4-122" fmla="*/ 1105786 h 1105786"/>
                  <a:gd name="connsiteX5-123" fmla="*/ 1591673 w 2292830"/>
                  <a:gd name="connsiteY5-124" fmla="*/ 878757 h 1105786"/>
                  <a:gd name="connsiteX6-125" fmla="*/ 60394 w 2292830"/>
                  <a:gd name="connsiteY6-126" fmla="*/ 878757 h 1105786"/>
                  <a:gd name="connsiteX7-127" fmla="*/ 60394 w 2292830"/>
                  <a:gd name="connsiteY7-128" fmla="*/ 227029 h 110578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2292830" h="1105786">
                    <a:moveTo>
                      <a:pt x="60394" y="227029"/>
                    </a:moveTo>
                    <a:cubicBezTo>
                      <a:pt x="592085" y="88806"/>
                      <a:pt x="1006819" y="407782"/>
                      <a:pt x="1591673" y="227029"/>
                    </a:cubicBezTo>
                    <a:lnTo>
                      <a:pt x="1591673" y="0"/>
                    </a:lnTo>
                    <a:cubicBezTo>
                      <a:pt x="1867922" y="354419"/>
                      <a:pt x="2059111" y="368595"/>
                      <a:pt x="2292830" y="552893"/>
                    </a:cubicBezTo>
                    <a:cubicBezTo>
                      <a:pt x="2059111" y="737191"/>
                      <a:pt x="1761597" y="878958"/>
                      <a:pt x="1591673" y="1105786"/>
                    </a:cubicBezTo>
                    <a:lnTo>
                      <a:pt x="1591673" y="878757"/>
                    </a:lnTo>
                    <a:cubicBezTo>
                      <a:pt x="1113145" y="666106"/>
                      <a:pt x="538922" y="1038246"/>
                      <a:pt x="60394" y="878757"/>
                    </a:cubicBezTo>
                    <a:cubicBezTo>
                      <a:pt x="-35299" y="640249"/>
                      <a:pt x="-3402" y="444272"/>
                      <a:pt x="60394" y="2270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sz="2800" b="1" i="1" dirty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O</a:t>
                </a:r>
                <a:endParaRPr lang="en-US" sz="2800" b="1" i="1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2" name="îṩļíḓê"/>
              <p:cNvSpPr/>
              <p:nvPr/>
            </p:nvSpPr>
            <p:spPr>
              <a:xfrm>
                <a:off x="4270477" y="2760412"/>
                <a:ext cx="2067262" cy="997000"/>
              </a:xfrm>
              <a:custGeom>
                <a:avLst/>
                <a:gdLst>
                  <a:gd name="connsiteX0" fmla="*/ 0 w 2232436"/>
                  <a:gd name="connsiteY0" fmla="*/ 227029 h 1105786"/>
                  <a:gd name="connsiteX1" fmla="*/ 1531279 w 2232436"/>
                  <a:gd name="connsiteY1" fmla="*/ 227029 h 1105786"/>
                  <a:gd name="connsiteX2" fmla="*/ 1531279 w 2232436"/>
                  <a:gd name="connsiteY2" fmla="*/ 0 h 1105786"/>
                  <a:gd name="connsiteX3" fmla="*/ 2232436 w 2232436"/>
                  <a:gd name="connsiteY3" fmla="*/ 552893 h 1105786"/>
                  <a:gd name="connsiteX4" fmla="*/ 1531279 w 2232436"/>
                  <a:gd name="connsiteY4" fmla="*/ 1105786 h 1105786"/>
                  <a:gd name="connsiteX5" fmla="*/ 1531279 w 2232436"/>
                  <a:gd name="connsiteY5" fmla="*/ 878757 h 1105786"/>
                  <a:gd name="connsiteX6" fmla="*/ 0 w 2232436"/>
                  <a:gd name="connsiteY6" fmla="*/ 878757 h 1105786"/>
                  <a:gd name="connsiteX7" fmla="*/ 0 w 2232436"/>
                  <a:gd name="connsiteY7" fmla="*/ 227029 h 1105786"/>
                  <a:gd name="connsiteX0-1" fmla="*/ 0 w 2232436"/>
                  <a:gd name="connsiteY0-2" fmla="*/ 227029 h 1105786"/>
                  <a:gd name="connsiteX1-3" fmla="*/ 1531279 w 2232436"/>
                  <a:gd name="connsiteY1-4" fmla="*/ 227029 h 1105786"/>
                  <a:gd name="connsiteX2-5" fmla="*/ 1531279 w 2232436"/>
                  <a:gd name="connsiteY2-6" fmla="*/ 0 h 1105786"/>
                  <a:gd name="connsiteX3-7" fmla="*/ 2232436 w 2232436"/>
                  <a:gd name="connsiteY3-8" fmla="*/ 552893 h 1105786"/>
                  <a:gd name="connsiteX4-9" fmla="*/ 1531279 w 2232436"/>
                  <a:gd name="connsiteY4-10" fmla="*/ 1105786 h 1105786"/>
                  <a:gd name="connsiteX5-11" fmla="*/ 1531279 w 2232436"/>
                  <a:gd name="connsiteY5-12" fmla="*/ 878757 h 1105786"/>
                  <a:gd name="connsiteX6-13" fmla="*/ 0 w 2232436"/>
                  <a:gd name="connsiteY6-14" fmla="*/ 878757 h 1105786"/>
                  <a:gd name="connsiteX7-15" fmla="*/ 0 w 2232436"/>
                  <a:gd name="connsiteY7-16" fmla="*/ 227029 h 1105786"/>
                  <a:gd name="connsiteX0-17" fmla="*/ 0 w 2232436"/>
                  <a:gd name="connsiteY0-18" fmla="*/ 227029 h 1105786"/>
                  <a:gd name="connsiteX1-19" fmla="*/ 1531279 w 2232436"/>
                  <a:gd name="connsiteY1-20" fmla="*/ 227029 h 1105786"/>
                  <a:gd name="connsiteX2-21" fmla="*/ 1531279 w 2232436"/>
                  <a:gd name="connsiteY2-22" fmla="*/ 0 h 1105786"/>
                  <a:gd name="connsiteX3-23" fmla="*/ 2232436 w 2232436"/>
                  <a:gd name="connsiteY3-24" fmla="*/ 552893 h 1105786"/>
                  <a:gd name="connsiteX4-25" fmla="*/ 1531279 w 2232436"/>
                  <a:gd name="connsiteY4-26" fmla="*/ 1105786 h 1105786"/>
                  <a:gd name="connsiteX5-27" fmla="*/ 1531279 w 2232436"/>
                  <a:gd name="connsiteY5-28" fmla="*/ 878757 h 1105786"/>
                  <a:gd name="connsiteX6-29" fmla="*/ 0 w 2232436"/>
                  <a:gd name="connsiteY6-30" fmla="*/ 878757 h 1105786"/>
                  <a:gd name="connsiteX7-31" fmla="*/ 0 w 2232436"/>
                  <a:gd name="connsiteY7-32" fmla="*/ 227029 h 1105786"/>
                  <a:gd name="connsiteX0-33" fmla="*/ 0 w 2232436"/>
                  <a:gd name="connsiteY0-34" fmla="*/ 227029 h 1105786"/>
                  <a:gd name="connsiteX1-35" fmla="*/ 1531279 w 2232436"/>
                  <a:gd name="connsiteY1-36" fmla="*/ 227029 h 1105786"/>
                  <a:gd name="connsiteX2-37" fmla="*/ 1531279 w 2232436"/>
                  <a:gd name="connsiteY2-38" fmla="*/ 0 h 1105786"/>
                  <a:gd name="connsiteX3-39" fmla="*/ 2232436 w 2232436"/>
                  <a:gd name="connsiteY3-40" fmla="*/ 552893 h 1105786"/>
                  <a:gd name="connsiteX4-41" fmla="*/ 1531279 w 2232436"/>
                  <a:gd name="connsiteY4-42" fmla="*/ 1105786 h 1105786"/>
                  <a:gd name="connsiteX5-43" fmla="*/ 1531279 w 2232436"/>
                  <a:gd name="connsiteY5-44" fmla="*/ 878757 h 1105786"/>
                  <a:gd name="connsiteX6-45" fmla="*/ 0 w 2232436"/>
                  <a:gd name="connsiteY6-46" fmla="*/ 878757 h 1105786"/>
                  <a:gd name="connsiteX7-47" fmla="*/ 0 w 2232436"/>
                  <a:gd name="connsiteY7-48" fmla="*/ 227029 h 1105786"/>
                  <a:gd name="connsiteX0-49" fmla="*/ 0 w 2232436"/>
                  <a:gd name="connsiteY0-50" fmla="*/ 227029 h 1105786"/>
                  <a:gd name="connsiteX1-51" fmla="*/ 1531279 w 2232436"/>
                  <a:gd name="connsiteY1-52" fmla="*/ 227029 h 1105786"/>
                  <a:gd name="connsiteX2-53" fmla="*/ 1531279 w 2232436"/>
                  <a:gd name="connsiteY2-54" fmla="*/ 0 h 1105786"/>
                  <a:gd name="connsiteX3-55" fmla="*/ 2232436 w 2232436"/>
                  <a:gd name="connsiteY3-56" fmla="*/ 552893 h 1105786"/>
                  <a:gd name="connsiteX4-57" fmla="*/ 1531279 w 2232436"/>
                  <a:gd name="connsiteY4-58" fmla="*/ 1105786 h 1105786"/>
                  <a:gd name="connsiteX5-59" fmla="*/ 1531279 w 2232436"/>
                  <a:gd name="connsiteY5-60" fmla="*/ 878757 h 1105786"/>
                  <a:gd name="connsiteX6-61" fmla="*/ 0 w 2232436"/>
                  <a:gd name="connsiteY6-62" fmla="*/ 878757 h 1105786"/>
                  <a:gd name="connsiteX7-63" fmla="*/ 0 w 2232436"/>
                  <a:gd name="connsiteY7-64" fmla="*/ 227029 h 1105786"/>
                  <a:gd name="connsiteX0-65" fmla="*/ 42530 w 2274966"/>
                  <a:gd name="connsiteY0-66" fmla="*/ 227029 h 1105786"/>
                  <a:gd name="connsiteX1-67" fmla="*/ 1573809 w 2274966"/>
                  <a:gd name="connsiteY1-68" fmla="*/ 227029 h 1105786"/>
                  <a:gd name="connsiteX2-69" fmla="*/ 1573809 w 2274966"/>
                  <a:gd name="connsiteY2-70" fmla="*/ 0 h 1105786"/>
                  <a:gd name="connsiteX3-71" fmla="*/ 2274966 w 2274966"/>
                  <a:gd name="connsiteY3-72" fmla="*/ 552893 h 1105786"/>
                  <a:gd name="connsiteX4-73" fmla="*/ 1573809 w 2274966"/>
                  <a:gd name="connsiteY4-74" fmla="*/ 1105786 h 1105786"/>
                  <a:gd name="connsiteX5-75" fmla="*/ 1573809 w 2274966"/>
                  <a:gd name="connsiteY5-76" fmla="*/ 878757 h 1105786"/>
                  <a:gd name="connsiteX6-77" fmla="*/ 42530 w 2274966"/>
                  <a:gd name="connsiteY6-78" fmla="*/ 878757 h 1105786"/>
                  <a:gd name="connsiteX7-79" fmla="*/ 42530 w 2274966"/>
                  <a:gd name="connsiteY7-80" fmla="*/ 227029 h 1105786"/>
                  <a:gd name="connsiteX0-81" fmla="*/ 60394 w 2292830"/>
                  <a:gd name="connsiteY0-82" fmla="*/ 227029 h 1105786"/>
                  <a:gd name="connsiteX1-83" fmla="*/ 1591673 w 2292830"/>
                  <a:gd name="connsiteY1-84" fmla="*/ 227029 h 1105786"/>
                  <a:gd name="connsiteX2-85" fmla="*/ 1591673 w 2292830"/>
                  <a:gd name="connsiteY2-86" fmla="*/ 0 h 1105786"/>
                  <a:gd name="connsiteX3-87" fmla="*/ 2292830 w 2292830"/>
                  <a:gd name="connsiteY3-88" fmla="*/ 552893 h 1105786"/>
                  <a:gd name="connsiteX4-89" fmla="*/ 1591673 w 2292830"/>
                  <a:gd name="connsiteY4-90" fmla="*/ 1105786 h 1105786"/>
                  <a:gd name="connsiteX5-91" fmla="*/ 1591673 w 2292830"/>
                  <a:gd name="connsiteY5-92" fmla="*/ 878757 h 1105786"/>
                  <a:gd name="connsiteX6-93" fmla="*/ 60394 w 2292830"/>
                  <a:gd name="connsiteY6-94" fmla="*/ 878757 h 1105786"/>
                  <a:gd name="connsiteX7-95" fmla="*/ 60394 w 2292830"/>
                  <a:gd name="connsiteY7-96" fmla="*/ 227029 h 1105786"/>
                  <a:gd name="connsiteX0-97" fmla="*/ 60394 w 2292830"/>
                  <a:gd name="connsiteY0-98" fmla="*/ 227029 h 1105786"/>
                  <a:gd name="connsiteX1-99" fmla="*/ 1591673 w 2292830"/>
                  <a:gd name="connsiteY1-100" fmla="*/ 227029 h 1105786"/>
                  <a:gd name="connsiteX2-101" fmla="*/ 1591673 w 2292830"/>
                  <a:gd name="connsiteY2-102" fmla="*/ 0 h 1105786"/>
                  <a:gd name="connsiteX3-103" fmla="*/ 2292830 w 2292830"/>
                  <a:gd name="connsiteY3-104" fmla="*/ 552893 h 1105786"/>
                  <a:gd name="connsiteX4-105" fmla="*/ 1591673 w 2292830"/>
                  <a:gd name="connsiteY4-106" fmla="*/ 1105786 h 1105786"/>
                  <a:gd name="connsiteX5-107" fmla="*/ 1591673 w 2292830"/>
                  <a:gd name="connsiteY5-108" fmla="*/ 878757 h 1105786"/>
                  <a:gd name="connsiteX6-109" fmla="*/ 60394 w 2292830"/>
                  <a:gd name="connsiteY6-110" fmla="*/ 878757 h 1105786"/>
                  <a:gd name="connsiteX7-111" fmla="*/ 60394 w 2292830"/>
                  <a:gd name="connsiteY7-112" fmla="*/ 227029 h 1105786"/>
                  <a:gd name="connsiteX0-113" fmla="*/ 60394 w 2292830"/>
                  <a:gd name="connsiteY0-114" fmla="*/ 227029 h 1105786"/>
                  <a:gd name="connsiteX1-115" fmla="*/ 1591673 w 2292830"/>
                  <a:gd name="connsiteY1-116" fmla="*/ 227029 h 1105786"/>
                  <a:gd name="connsiteX2-117" fmla="*/ 1591673 w 2292830"/>
                  <a:gd name="connsiteY2-118" fmla="*/ 0 h 1105786"/>
                  <a:gd name="connsiteX3-119" fmla="*/ 2292830 w 2292830"/>
                  <a:gd name="connsiteY3-120" fmla="*/ 552893 h 1105786"/>
                  <a:gd name="connsiteX4-121" fmla="*/ 1591673 w 2292830"/>
                  <a:gd name="connsiteY4-122" fmla="*/ 1105786 h 1105786"/>
                  <a:gd name="connsiteX5-123" fmla="*/ 1591673 w 2292830"/>
                  <a:gd name="connsiteY5-124" fmla="*/ 878757 h 1105786"/>
                  <a:gd name="connsiteX6-125" fmla="*/ 60394 w 2292830"/>
                  <a:gd name="connsiteY6-126" fmla="*/ 878757 h 1105786"/>
                  <a:gd name="connsiteX7-127" fmla="*/ 60394 w 2292830"/>
                  <a:gd name="connsiteY7-128" fmla="*/ 227029 h 110578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2292830" h="1105786">
                    <a:moveTo>
                      <a:pt x="60394" y="227029"/>
                    </a:moveTo>
                    <a:cubicBezTo>
                      <a:pt x="592085" y="88806"/>
                      <a:pt x="1006819" y="407782"/>
                      <a:pt x="1591673" y="227029"/>
                    </a:cubicBezTo>
                    <a:lnTo>
                      <a:pt x="1591673" y="0"/>
                    </a:lnTo>
                    <a:cubicBezTo>
                      <a:pt x="1867922" y="354419"/>
                      <a:pt x="2059111" y="368595"/>
                      <a:pt x="2292830" y="552893"/>
                    </a:cubicBezTo>
                    <a:cubicBezTo>
                      <a:pt x="2059111" y="737191"/>
                      <a:pt x="1761597" y="878958"/>
                      <a:pt x="1591673" y="1105786"/>
                    </a:cubicBezTo>
                    <a:lnTo>
                      <a:pt x="1591673" y="878757"/>
                    </a:lnTo>
                    <a:cubicBezTo>
                      <a:pt x="1113145" y="666106"/>
                      <a:pt x="538922" y="1038246"/>
                      <a:pt x="60394" y="878757"/>
                    </a:cubicBezTo>
                    <a:cubicBezTo>
                      <a:pt x="-35299" y="640249"/>
                      <a:pt x="-3402" y="444272"/>
                      <a:pt x="60394" y="2270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sz="2800" b="1" i="1" dirty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W</a:t>
                </a:r>
                <a:endParaRPr lang="en-US" sz="2800" b="1" i="1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endParaRPr>
              </a:p>
            </p:txBody>
          </p:sp>
          <p:sp>
            <p:nvSpPr>
              <p:cNvPr id="23" name="ï$ḷíḓe"/>
              <p:cNvSpPr/>
              <p:nvPr/>
            </p:nvSpPr>
            <p:spPr>
              <a:xfrm>
                <a:off x="2686695" y="2760412"/>
                <a:ext cx="2067262" cy="997000"/>
              </a:xfrm>
              <a:custGeom>
                <a:avLst/>
                <a:gdLst>
                  <a:gd name="connsiteX0" fmla="*/ 0 w 2232436"/>
                  <a:gd name="connsiteY0" fmla="*/ 227029 h 1105786"/>
                  <a:gd name="connsiteX1" fmla="*/ 1531279 w 2232436"/>
                  <a:gd name="connsiteY1" fmla="*/ 227029 h 1105786"/>
                  <a:gd name="connsiteX2" fmla="*/ 1531279 w 2232436"/>
                  <a:gd name="connsiteY2" fmla="*/ 0 h 1105786"/>
                  <a:gd name="connsiteX3" fmla="*/ 2232436 w 2232436"/>
                  <a:gd name="connsiteY3" fmla="*/ 552893 h 1105786"/>
                  <a:gd name="connsiteX4" fmla="*/ 1531279 w 2232436"/>
                  <a:gd name="connsiteY4" fmla="*/ 1105786 h 1105786"/>
                  <a:gd name="connsiteX5" fmla="*/ 1531279 w 2232436"/>
                  <a:gd name="connsiteY5" fmla="*/ 878757 h 1105786"/>
                  <a:gd name="connsiteX6" fmla="*/ 0 w 2232436"/>
                  <a:gd name="connsiteY6" fmla="*/ 878757 h 1105786"/>
                  <a:gd name="connsiteX7" fmla="*/ 0 w 2232436"/>
                  <a:gd name="connsiteY7" fmla="*/ 227029 h 1105786"/>
                  <a:gd name="connsiteX0-1" fmla="*/ 0 w 2232436"/>
                  <a:gd name="connsiteY0-2" fmla="*/ 227029 h 1105786"/>
                  <a:gd name="connsiteX1-3" fmla="*/ 1531279 w 2232436"/>
                  <a:gd name="connsiteY1-4" fmla="*/ 227029 h 1105786"/>
                  <a:gd name="connsiteX2-5" fmla="*/ 1531279 w 2232436"/>
                  <a:gd name="connsiteY2-6" fmla="*/ 0 h 1105786"/>
                  <a:gd name="connsiteX3-7" fmla="*/ 2232436 w 2232436"/>
                  <a:gd name="connsiteY3-8" fmla="*/ 552893 h 1105786"/>
                  <a:gd name="connsiteX4-9" fmla="*/ 1531279 w 2232436"/>
                  <a:gd name="connsiteY4-10" fmla="*/ 1105786 h 1105786"/>
                  <a:gd name="connsiteX5-11" fmla="*/ 1531279 w 2232436"/>
                  <a:gd name="connsiteY5-12" fmla="*/ 878757 h 1105786"/>
                  <a:gd name="connsiteX6-13" fmla="*/ 0 w 2232436"/>
                  <a:gd name="connsiteY6-14" fmla="*/ 878757 h 1105786"/>
                  <a:gd name="connsiteX7-15" fmla="*/ 0 w 2232436"/>
                  <a:gd name="connsiteY7-16" fmla="*/ 227029 h 1105786"/>
                  <a:gd name="connsiteX0-17" fmla="*/ 0 w 2232436"/>
                  <a:gd name="connsiteY0-18" fmla="*/ 227029 h 1105786"/>
                  <a:gd name="connsiteX1-19" fmla="*/ 1531279 w 2232436"/>
                  <a:gd name="connsiteY1-20" fmla="*/ 227029 h 1105786"/>
                  <a:gd name="connsiteX2-21" fmla="*/ 1531279 w 2232436"/>
                  <a:gd name="connsiteY2-22" fmla="*/ 0 h 1105786"/>
                  <a:gd name="connsiteX3-23" fmla="*/ 2232436 w 2232436"/>
                  <a:gd name="connsiteY3-24" fmla="*/ 552893 h 1105786"/>
                  <a:gd name="connsiteX4-25" fmla="*/ 1531279 w 2232436"/>
                  <a:gd name="connsiteY4-26" fmla="*/ 1105786 h 1105786"/>
                  <a:gd name="connsiteX5-27" fmla="*/ 1531279 w 2232436"/>
                  <a:gd name="connsiteY5-28" fmla="*/ 878757 h 1105786"/>
                  <a:gd name="connsiteX6-29" fmla="*/ 0 w 2232436"/>
                  <a:gd name="connsiteY6-30" fmla="*/ 878757 h 1105786"/>
                  <a:gd name="connsiteX7-31" fmla="*/ 0 w 2232436"/>
                  <a:gd name="connsiteY7-32" fmla="*/ 227029 h 1105786"/>
                  <a:gd name="connsiteX0-33" fmla="*/ 0 w 2232436"/>
                  <a:gd name="connsiteY0-34" fmla="*/ 227029 h 1105786"/>
                  <a:gd name="connsiteX1-35" fmla="*/ 1531279 w 2232436"/>
                  <a:gd name="connsiteY1-36" fmla="*/ 227029 h 1105786"/>
                  <a:gd name="connsiteX2-37" fmla="*/ 1531279 w 2232436"/>
                  <a:gd name="connsiteY2-38" fmla="*/ 0 h 1105786"/>
                  <a:gd name="connsiteX3-39" fmla="*/ 2232436 w 2232436"/>
                  <a:gd name="connsiteY3-40" fmla="*/ 552893 h 1105786"/>
                  <a:gd name="connsiteX4-41" fmla="*/ 1531279 w 2232436"/>
                  <a:gd name="connsiteY4-42" fmla="*/ 1105786 h 1105786"/>
                  <a:gd name="connsiteX5-43" fmla="*/ 1531279 w 2232436"/>
                  <a:gd name="connsiteY5-44" fmla="*/ 878757 h 1105786"/>
                  <a:gd name="connsiteX6-45" fmla="*/ 0 w 2232436"/>
                  <a:gd name="connsiteY6-46" fmla="*/ 878757 h 1105786"/>
                  <a:gd name="connsiteX7-47" fmla="*/ 0 w 2232436"/>
                  <a:gd name="connsiteY7-48" fmla="*/ 227029 h 1105786"/>
                  <a:gd name="connsiteX0-49" fmla="*/ 0 w 2232436"/>
                  <a:gd name="connsiteY0-50" fmla="*/ 227029 h 1105786"/>
                  <a:gd name="connsiteX1-51" fmla="*/ 1531279 w 2232436"/>
                  <a:gd name="connsiteY1-52" fmla="*/ 227029 h 1105786"/>
                  <a:gd name="connsiteX2-53" fmla="*/ 1531279 w 2232436"/>
                  <a:gd name="connsiteY2-54" fmla="*/ 0 h 1105786"/>
                  <a:gd name="connsiteX3-55" fmla="*/ 2232436 w 2232436"/>
                  <a:gd name="connsiteY3-56" fmla="*/ 552893 h 1105786"/>
                  <a:gd name="connsiteX4-57" fmla="*/ 1531279 w 2232436"/>
                  <a:gd name="connsiteY4-58" fmla="*/ 1105786 h 1105786"/>
                  <a:gd name="connsiteX5-59" fmla="*/ 1531279 w 2232436"/>
                  <a:gd name="connsiteY5-60" fmla="*/ 878757 h 1105786"/>
                  <a:gd name="connsiteX6-61" fmla="*/ 0 w 2232436"/>
                  <a:gd name="connsiteY6-62" fmla="*/ 878757 h 1105786"/>
                  <a:gd name="connsiteX7-63" fmla="*/ 0 w 2232436"/>
                  <a:gd name="connsiteY7-64" fmla="*/ 227029 h 1105786"/>
                  <a:gd name="connsiteX0-65" fmla="*/ 42530 w 2274966"/>
                  <a:gd name="connsiteY0-66" fmla="*/ 227029 h 1105786"/>
                  <a:gd name="connsiteX1-67" fmla="*/ 1573809 w 2274966"/>
                  <a:gd name="connsiteY1-68" fmla="*/ 227029 h 1105786"/>
                  <a:gd name="connsiteX2-69" fmla="*/ 1573809 w 2274966"/>
                  <a:gd name="connsiteY2-70" fmla="*/ 0 h 1105786"/>
                  <a:gd name="connsiteX3-71" fmla="*/ 2274966 w 2274966"/>
                  <a:gd name="connsiteY3-72" fmla="*/ 552893 h 1105786"/>
                  <a:gd name="connsiteX4-73" fmla="*/ 1573809 w 2274966"/>
                  <a:gd name="connsiteY4-74" fmla="*/ 1105786 h 1105786"/>
                  <a:gd name="connsiteX5-75" fmla="*/ 1573809 w 2274966"/>
                  <a:gd name="connsiteY5-76" fmla="*/ 878757 h 1105786"/>
                  <a:gd name="connsiteX6-77" fmla="*/ 42530 w 2274966"/>
                  <a:gd name="connsiteY6-78" fmla="*/ 878757 h 1105786"/>
                  <a:gd name="connsiteX7-79" fmla="*/ 42530 w 2274966"/>
                  <a:gd name="connsiteY7-80" fmla="*/ 227029 h 1105786"/>
                  <a:gd name="connsiteX0-81" fmla="*/ 60394 w 2292830"/>
                  <a:gd name="connsiteY0-82" fmla="*/ 227029 h 1105786"/>
                  <a:gd name="connsiteX1-83" fmla="*/ 1591673 w 2292830"/>
                  <a:gd name="connsiteY1-84" fmla="*/ 227029 h 1105786"/>
                  <a:gd name="connsiteX2-85" fmla="*/ 1591673 w 2292830"/>
                  <a:gd name="connsiteY2-86" fmla="*/ 0 h 1105786"/>
                  <a:gd name="connsiteX3-87" fmla="*/ 2292830 w 2292830"/>
                  <a:gd name="connsiteY3-88" fmla="*/ 552893 h 1105786"/>
                  <a:gd name="connsiteX4-89" fmla="*/ 1591673 w 2292830"/>
                  <a:gd name="connsiteY4-90" fmla="*/ 1105786 h 1105786"/>
                  <a:gd name="connsiteX5-91" fmla="*/ 1591673 w 2292830"/>
                  <a:gd name="connsiteY5-92" fmla="*/ 878757 h 1105786"/>
                  <a:gd name="connsiteX6-93" fmla="*/ 60394 w 2292830"/>
                  <a:gd name="connsiteY6-94" fmla="*/ 878757 h 1105786"/>
                  <a:gd name="connsiteX7-95" fmla="*/ 60394 w 2292830"/>
                  <a:gd name="connsiteY7-96" fmla="*/ 227029 h 1105786"/>
                  <a:gd name="connsiteX0-97" fmla="*/ 60394 w 2292830"/>
                  <a:gd name="connsiteY0-98" fmla="*/ 227029 h 1105786"/>
                  <a:gd name="connsiteX1-99" fmla="*/ 1591673 w 2292830"/>
                  <a:gd name="connsiteY1-100" fmla="*/ 227029 h 1105786"/>
                  <a:gd name="connsiteX2-101" fmla="*/ 1591673 w 2292830"/>
                  <a:gd name="connsiteY2-102" fmla="*/ 0 h 1105786"/>
                  <a:gd name="connsiteX3-103" fmla="*/ 2292830 w 2292830"/>
                  <a:gd name="connsiteY3-104" fmla="*/ 552893 h 1105786"/>
                  <a:gd name="connsiteX4-105" fmla="*/ 1591673 w 2292830"/>
                  <a:gd name="connsiteY4-106" fmla="*/ 1105786 h 1105786"/>
                  <a:gd name="connsiteX5-107" fmla="*/ 1591673 w 2292830"/>
                  <a:gd name="connsiteY5-108" fmla="*/ 878757 h 1105786"/>
                  <a:gd name="connsiteX6-109" fmla="*/ 60394 w 2292830"/>
                  <a:gd name="connsiteY6-110" fmla="*/ 878757 h 1105786"/>
                  <a:gd name="connsiteX7-111" fmla="*/ 60394 w 2292830"/>
                  <a:gd name="connsiteY7-112" fmla="*/ 227029 h 1105786"/>
                  <a:gd name="connsiteX0-113" fmla="*/ 60394 w 2292830"/>
                  <a:gd name="connsiteY0-114" fmla="*/ 227029 h 1105786"/>
                  <a:gd name="connsiteX1-115" fmla="*/ 1591673 w 2292830"/>
                  <a:gd name="connsiteY1-116" fmla="*/ 227029 h 1105786"/>
                  <a:gd name="connsiteX2-117" fmla="*/ 1591673 w 2292830"/>
                  <a:gd name="connsiteY2-118" fmla="*/ 0 h 1105786"/>
                  <a:gd name="connsiteX3-119" fmla="*/ 2292830 w 2292830"/>
                  <a:gd name="connsiteY3-120" fmla="*/ 552893 h 1105786"/>
                  <a:gd name="connsiteX4-121" fmla="*/ 1591673 w 2292830"/>
                  <a:gd name="connsiteY4-122" fmla="*/ 1105786 h 1105786"/>
                  <a:gd name="connsiteX5-123" fmla="*/ 1591673 w 2292830"/>
                  <a:gd name="connsiteY5-124" fmla="*/ 878757 h 1105786"/>
                  <a:gd name="connsiteX6-125" fmla="*/ 60394 w 2292830"/>
                  <a:gd name="connsiteY6-126" fmla="*/ 878757 h 1105786"/>
                  <a:gd name="connsiteX7-127" fmla="*/ 60394 w 2292830"/>
                  <a:gd name="connsiteY7-128" fmla="*/ 227029 h 110578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2292830" h="1105786">
                    <a:moveTo>
                      <a:pt x="60394" y="227029"/>
                    </a:moveTo>
                    <a:cubicBezTo>
                      <a:pt x="592085" y="88806"/>
                      <a:pt x="1006819" y="407782"/>
                      <a:pt x="1591673" y="227029"/>
                    </a:cubicBezTo>
                    <a:lnTo>
                      <a:pt x="1591673" y="0"/>
                    </a:lnTo>
                    <a:cubicBezTo>
                      <a:pt x="1867922" y="354419"/>
                      <a:pt x="2059111" y="368595"/>
                      <a:pt x="2292830" y="552893"/>
                    </a:cubicBezTo>
                    <a:cubicBezTo>
                      <a:pt x="2059111" y="737191"/>
                      <a:pt x="1761597" y="878958"/>
                      <a:pt x="1591673" y="1105786"/>
                    </a:cubicBezTo>
                    <a:lnTo>
                      <a:pt x="1591673" y="878757"/>
                    </a:lnTo>
                    <a:cubicBezTo>
                      <a:pt x="1113145" y="666106"/>
                      <a:pt x="538922" y="1038246"/>
                      <a:pt x="60394" y="878757"/>
                    </a:cubicBezTo>
                    <a:cubicBezTo>
                      <a:pt x="-35299" y="640249"/>
                      <a:pt x="-3402" y="444272"/>
                      <a:pt x="60394" y="2270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sz="2800" b="1" i="1" dirty="0">
                    <a:latin typeface="Open Sans" panose="020B0606030504020204" pitchFamily="34" charset="0"/>
                    <a:ea typeface="inpin heiti" panose="00000500000000000000" pitchFamily="2" charset="-122"/>
                    <a:sym typeface="Open Sans" panose="020B0606030504020204" pitchFamily="34" charset="0"/>
                  </a:rPr>
                  <a:t>S</a:t>
                </a:r>
                <a:endParaRPr lang="en-US" sz="2800" b="1" i="1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endParaRPr>
              </a:p>
            </p:txBody>
          </p:sp>
        </p:grpSp>
        <p:sp>
          <p:nvSpPr>
            <p:cNvPr id="7" name="î$ḻîde"/>
            <p:cNvSpPr txBox="1"/>
            <p:nvPr/>
          </p:nvSpPr>
          <p:spPr bwMode="auto">
            <a:xfrm>
              <a:off x="673100" y="3341208"/>
              <a:ext cx="2546289" cy="40012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1600" b="1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输入标题</a:t>
              </a:r>
              <a:endParaRPr lang="en-US" altLang="zh-CN" sz="1600" b="1" dirty="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8" name="ïṡlîďê"/>
            <p:cNvSpPr/>
            <p:nvPr/>
          </p:nvSpPr>
          <p:spPr bwMode="auto">
            <a:xfrm>
              <a:off x="673100" y="3859217"/>
              <a:ext cx="2546289" cy="823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850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点击点击输入您的文字</a:t>
              </a:r>
              <a:r>
                <a:rPr lang="zh-CN" altLang="en-US" sz="11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内容</a:t>
              </a:r>
              <a:r>
                <a:rPr lang="zh-CN" altLang="en-US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点击点击输入您的文字</a:t>
              </a:r>
              <a:r>
                <a:rPr lang="zh-CN" altLang="en-US" sz="11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内容</a:t>
              </a:r>
              <a:r>
                <a:rPr lang="zh-CN" altLang="en-US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点击点击输入您的文字</a:t>
              </a:r>
              <a:r>
                <a:rPr lang="zh-CN" altLang="en-US" sz="11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内容</a:t>
              </a:r>
              <a:r>
                <a:rPr lang="zh-CN" altLang="en-US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点击点击输入您的文字</a:t>
              </a:r>
              <a:r>
                <a:rPr lang="zh-CN" altLang="en-US" sz="11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内容</a:t>
              </a:r>
              <a:r>
                <a:rPr lang="zh-CN" altLang="en-US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点击点击输入您的文字内容</a:t>
              </a:r>
              <a:endParaRPr lang="en-US" altLang="zh-CN" sz="1100" dirty="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9" name="işḻíḋé"/>
            <p:cNvSpPr/>
            <p:nvPr/>
          </p:nvSpPr>
          <p:spPr bwMode="auto">
            <a:xfrm>
              <a:off x="673100" y="4682501"/>
              <a:ext cx="2546289" cy="823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850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点击点击输入您的文字</a:t>
              </a:r>
              <a:r>
                <a:rPr lang="zh-CN" altLang="en-US" sz="11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内容</a:t>
              </a:r>
              <a:r>
                <a:rPr lang="zh-CN" altLang="en-US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点击点击输入您的文字</a:t>
              </a:r>
              <a:r>
                <a:rPr lang="zh-CN" altLang="en-US" sz="11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内容</a:t>
              </a:r>
              <a:r>
                <a:rPr lang="zh-CN" altLang="en-US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点击点击输入您的文字</a:t>
              </a:r>
              <a:r>
                <a:rPr lang="zh-CN" altLang="en-US" sz="11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内容</a:t>
              </a:r>
              <a:r>
                <a:rPr lang="zh-CN" altLang="en-US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点击点击输入您的文字</a:t>
              </a:r>
              <a:r>
                <a:rPr lang="zh-CN" altLang="en-US" sz="11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内容</a:t>
              </a:r>
              <a:r>
                <a:rPr lang="zh-CN" altLang="en-US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点击点击输入您的文字内容</a:t>
              </a:r>
              <a:endParaRPr lang="en-US" altLang="zh-CN" sz="1100" dirty="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0" name="íSľíḋê"/>
            <p:cNvSpPr txBox="1"/>
            <p:nvPr/>
          </p:nvSpPr>
          <p:spPr bwMode="auto">
            <a:xfrm>
              <a:off x="6206106" y="3341208"/>
              <a:ext cx="2546289" cy="40012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1600" b="1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输入标题</a:t>
              </a:r>
              <a:endParaRPr lang="en-US" altLang="zh-CN" sz="1600" b="1" dirty="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1" name="íṧlíḍé"/>
            <p:cNvSpPr/>
            <p:nvPr/>
          </p:nvSpPr>
          <p:spPr bwMode="auto">
            <a:xfrm>
              <a:off x="6206106" y="3859217"/>
              <a:ext cx="2546289" cy="823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点击点击输入您的文字</a:t>
              </a:r>
              <a:r>
                <a:rPr lang="zh-CN" altLang="en-US" sz="11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内容</a:t>
              </a:r>
              <a:r>
                <a:rPr lang="zh-CN" altLang="en-US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点击点击输入您的文字</a:t>
              </a:r>
              <a:r>
                <a:rPr lang="zh-CN" altLang="en-US" sz="11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内容</a:t>
              </a:r>
              <a:r>
                <a:rPr lang="zh-CN" altLang="en-US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点击点击输入您的文字</a:t>
              </a:r>
              <a:r>
                <a:rPr lang="zh-CN" altLang="en-US" sz="11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内容</a:t>
              </a:r>
              <a:r>
                <a:rPr lang="zh-CN" altLang="en-US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点击点击输入您的文字内容</a:t>
              </a:r>
              <a:endParaRPr lang="en-US" altLang="zh-CN" sz="1100" dirty="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2" name="íS1iḍê"/>
            <p:cNvSpPr/>
            <p:nvPr/>
          </p:nvSpPr>
          <p:spPr bwMode="auto">
            <a:xfrm>
              <a:off x="6206106" y="4682501"/>
              <a:ext cx="2546289" cy="823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850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点击点击输入您的文字</a:t>
              </a:r>
              <a:r>
                <a:rPr lang="zh-CN" altLang="en-US" sz="11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内容</a:t>
              </a:r>
              <a:r>
                <a:rPr lang="zh-CN" altLang="en-US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点击点击输入您的文字</a:t>
              </a:r>
              <a:r>
                <a:rPr lang="zh-CN" altLang="en-US" sz="11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内容</a:t>
              </a:r>
              <a:r>
                <a:rPr lang="zh-CN" altLang="en-US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点击点击输入您的文字</a:t>
              </a:r>
              <a:r>
                <a:rPr lang="zh-CN" altLang="en-US" sz="11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内容</a:t>
              </a:r>
              <a:r>
                <a:rPr lang="zh-CN" altLang="en-US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点击点击输入您的文字</a:t>
              </a:r>
              <a:r>
                <a:rPr lang="zh-CN" altLang="en-US" sz="11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内容</a:t>
              </a:r>
              <a:r>
                <a:rPr lang="zh-CN" altLang="en-US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点击点击输入您的文字内容</a:t>
              </a:r>
              <a:endParaRPr lang="en-US" altLang="zh-CN" sz="1100" dirty="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3" name="ï$ḻïde"/>
            <p:cNvSpPr txBox="1"/>
            <p:nvPr/>
          </p:nvSpPr>
          <p:spPr bwMode="auto">
            <a:xfrm>
              <a:off x="3439603" y="3752850"/>
              <a:ext cx="2546289" cy="40012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1600" b="1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输入标题</a:t>
              </a:r>
              <a:endParaRPr lang="en-US" altLang="zh-CN" sz="1600" b="1" dirty="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4" name="í$ļïdê"/>
            <p:cNvSpPr/>
            <p:nvPr/>
          </p:nvSpPr>
          <p:spPr bwMode="auto">
            <a:xfrm>
              <a:off x="3439603" y="4270859"/>
              <a:ext cx="2546289" cy="823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点击点击输入您的文字</a:t>
              </a:r>
              <a:r>
                <a:rPr lang="zh-CN" altLang="en-US" sz="11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内容</a:t>
              </a:r>
              <a:r>
                <a:rPr lang="zh-CN" altLang="en-US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点击点击输入您的文字</a:t>
              </a:r>
              <a:r>
                <a:rPr lang="zh-CN" altLang="en-US" sz="11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内容</a:t>
              </a:r>
              <a:r>
                <a:rPr lang="zh-CN" altLang="en-US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点击点击输入您的文字</a:t>
              </a:r>
              <a:r>
                <a:rPr lang="zh-CN" altLang="en-US" sz="11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内容</a:t>
              </a:r>
              <a:r>
                <a:rPr lang="zh-CN" altLang="en-US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点击点击输入您的文字内容</a:t>
              </a:r>
              <a:endParaRPr lang="en-US" altLang="zh-CN" sz="1100" dirty="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5" name="ïŝḻiďé"/>
            <p:cNvSpPr txBox="1"/>
            <p:nvPr/>
          </p:nvSpPr>
          <p:spPr bwMode="auto">
            <a:xfrm>
              <a:off x="8972611" y="3752850"/>
              <a:ext cx="2546289" cy="40012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1600" b="1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输入标题</a:t>
              </a:r>
              <a:endParaRPr lang="en-US" altLang="zh-CN" sz="1600" b="1" dirty="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  <p:sp>
          <p:nvSpPr>
            <p:cNvPr id="16" name="îśḻiḋe"/>
            <p:cNvSpPr/>
            <p:nvPr/>
          </p:nvSpPr>
          <p:spPr bwMode="auto">
            <a:xfrm>
              <a:off x="8972611" y="4270859"/>
              <a:ext cx="2546289" cy="823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点击点击输入您的文字</a:t>
              </a:r>
              <a:r>
                <a:rPr lang="zh-CN" altLang="en-US" sz="11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内容</a:t>
              </a:r>
              <a:r>
                <a:rPr lang="zh-CN" altLang="en-US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点击点击输入您的文字</a:t>
              </a:r>
              <a:r>
                <a:rPr lang="zh-CN" altLang="en-US" sz="11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内容</a:t>
              </a:r>
              <a:r>
                <a:rPr lang="zh-CN" altLang="en-US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点击点击输入您的文字</a:t>
              </a:r>
              <a:r>
                <a:rPr lang="zh-CN" altLang="en-US" sz="1100" dirty="0" smtClean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内容</a:t>
              </a:r>
              <a:r>
                <a:rPr lang="zh-CN" altLang="en-US" sz="1100" dirty="0">
                  <a:latin typeface="Open Sans" panose="020B0606030504020204" pitchFamily="34" charset="0"/>
                  <a:ea typeface="inpin heiti" panose="00000500000000000000" pitchFamily="2" charset="-122"/>
                  <a:sym typeface="Open Sans" panose="020B0606030504020204" pitchFamily="34" charset="0"/>
                </a:rPr>
                <a:t>点击点击输入您的文字内容</a:t>
              </a:r>
              <a:endParaRPr lang="en-US" altLang="zh-CN" sz="1100" dirty="0">
                <a:latin typeface="Open Sans" panose="020B0606030504020204" pitchFamily="34" charset="0"/>
                <a:ea typeface="inpin heiti" panose="00000500000000000000" pitchFamily="2" charset="-122"/>
                <a:sym typeface="Open Sans" panose="020B0606030504020204" pitchFamily="34" charset="0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3329496" y="3606561"/>
              <a:ext cx="0" cy="1971119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6095999" y="3606561"/>
              <a:ext cx="0" cy="1971119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8862502" y="3606561"/>
              <a:ext cx="0" cy="1971119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235" y="307577"/>
            <a:ext cx="2270088" cy="482997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LIDE.DIAGRAM" val="186411"/>
</p:tagLst>
</file>

<file path=ppt/tags/tag2.xml><?xml version="1.0" encoding="utf-8"?>
<p:tagLst xmlns:p="http://schemas.openxmlformats.org/presentationml/2006/main">
  <p:tag name="ISLIDE.DIAGRAM" val="241204"/>
</p:tagLst>
</file>

<file path=ppt/tags/tag3.xml><?xml version="1.0" encoding="utf-8"?>
<p:tagLst xmlns:p="http://schemas.openxmlformats.org/presentationml/2006/main">
  <p:tag name="ISLIDE.DIAGRAM" val="248029"/>
</p:tagLst>
</file>

<file path=ppt/tags/tag4.xml><?xml version="1.0" encoding="utf-8"?>
<p:tagLst xmlns:p="http://schemas.openxmlformats.org/presentationml/2006/main">
  <p:tag name="ISLIDE.DIAGRAM" val="248052"/>
</p:tagLst>
</file>

<file path=ppt/tags/tag5.xml><?xml version="1.0" encoding="utf-8"?>
<p:tagLst xmlns:p="http://schemas.openxmlformats.org/presentationml/2006/main">
  <p:tag name="ISLIDE.DIAGRAM" val="246790"/>
</p:tagLst>
</file>

<file path=ppt/tags/tag6.xml><?xml version="1.0" encoding="utf-8"?>
<p:tagLst xmlns:p="http://schemas.openxmlformats.org/presentationml/2006/main">
  <p:tag name="ISPRING_PRESENTATION_TITLE" val="31"/>
  <p:tag name="ISPRING_FIRST_PUBLISH" val="1"/>
</p:tagLst>
</file>

<file path=ppt/theme/theme1.xml><?xml version="1.0" encoding="utf-8"?>
<a:theme xmlns:a="http://schemas.openxmlformats.org/drawingml/2006/main" name="摄图网699PIC​​">
  <a:themeElements>
    <a:clrScheme name="Office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4483B8"/>
      </a:accent1>
      <a:accent2>
        <a:srgbClr val="666666"/>
      </a:accent2>
      <a:accent3>
        <a:srgbClr val="464646"/>
      </a:accent3>
      <a:accent4>
        <a:srgbClr val="4276AA"/>
      </a:accent4>
      <a:accent5>
        <a:srgbClr val="586270"/>
      </a:accent5>
      <a:accent6>
        <a:srgbClr val="244167"/>
      </a:accent6>
      <a:hlink>
        <a:srgbClr val="858585"/>
      </a:hlink>
      <a:folHlink>
        <a:srgbClr val="BFBFBF"/>
      </a:folHlink>
    </a:clrScheme>
    <a:fontScheme name="zce1vtib">
      <a:majorFont>
        <a:latin typeface="iekie cukaiti"/>
        <a:ea typeface="iekie cukaiti"/>
        <a:cs typeface=""/>
      </a:majorFont>
      <a:minorFont>
        <a:latin typeface="iekie cukaiti"/>
        <a:ea typeface="iekie cu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4"/>
    </a:dk2>
    <a:lt2>
      <a:srgbClr val="F0F0F0"/>
    </a:lt2>
    <a:accent1>
      <a:srgbClr val="4483B8"/>
    </a:accent1>
    <a:accent2>
      <a:srgbClr val="666666"/>
    </a:accent2>
    <a:accent3>
      <a:srgbClr val="464646"/>
    </a:accent3>
    <a:accent4>
      <a:srgbClr val="4276AA"/>
    </a:accent4>
    <a:accent5>
      <a:srgbClr val="586270"/>
    </a:accent5>
    <a:accent6>
      <a:srgbClr val="244167"/>
    </a:accent6>
    <a:hlink>
      <a:srgbClr val="858585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4"/>
    </a:dk2>
    <a:lt2>
      <a:srgbClr val="F0F0F0"/>
    </a:lt2>
    <a:accent1>
      <a:srgbClr val="4483B8"/>
    </a:accent1>
    <a:accent2>
      <a:srgbClr val="666666"/>
    </a:accent2>
    <a:accent3>
      <a:srgbClr val="464646"/>
    </a:accent3>
    <a:accent4>
      <a:srgbClr val="4276AA"/>
    </a:accent4>
    <a:accent5>
      <a:srgbClr val="586270"/>
    </a:accent5>
    <a:accent6>
      <a:srgbClr val="244167"/>
    </a:accent6>
    <a:hlink>
      <a:srgbClr val="858585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4"/>
    </a:dk2>
    <a:lt2>
      <a:srgbClr val="F0F0F0"/>
    </a:lt2>
    <a:accent1>
      <a:srgbClr val="4483B8"/>
    </a:accent1>
    <a:accent2>
      <a:srgbClr val="666666"/>
    </a:accent2>
    <a:accent3>
      <a:srgbClr val="464646"/>
    </a:accent3>
    <a:accent4>
      <a:srgbClr val="4276AA"/>
    </a:accent4>
    <a:accent5>
      <a:srgbClr val="586270"/>
    </a:accent5>
    <a:accent6>
      <a:srgbClr val="244167"/>
    </a:accent6>
    <a:hlink>
      <a:srgbClr val="858585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4"/>
    </a:dk2>
    <a:lt2>
      <a:srgbClr val="F0F0F0"/>
    </a:lt2>
    <a:accent1>
      <a:srgbClr val="4483B8"/>
    </a:accent1>
    <a:accent2>
      <a:srgbClr val="666666"/>
    </a:accent2>
    <a:accent3>
      <a:srgbClr val="464646"/>
    </a:accent3>
    <a:accent4>
      <a:srgbClr val="4276AA"/>
    </a:accent4>
    <a:accent5>
      <a:srgbClr val="586270"/>
    </a:accent5>
    <a:accent6>
      <a:srgbClr val="244167"/>
    </a:accent6>
    <a:hlink>
      <a:srgbClr val="858585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4"/>
    </a:dk2>
    <a:lt2>
      <a:srgbClr val="F0F0F0"/>
    </a:lt2>
    <a:accent1>
      <a:srgbClr val="4483B8"/>
    </a:accent1>
    <a:accent2>
      <a:srgbClr val="666666"/>
    </a:accent2>
    <a:accent3>
      <a:srgbClr val="464646"/>
    </a:accent3>
    <a:accent4>
      <a:srgbClr val="4276AA"/>
    </a:accent4>
    <a:accent5>
      <a:srgbClr val="586270"/>
    </a:accent5>
    <a:accent6>
      <a:srgbClr val="244167"/>
    </a:accent6>
    <a:hlink>
      <a:srgbClr val="858585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4"/>
    </a:dk2>
    <a:lt2>
      <a:srgbClr val="F0F0F0"/>
    </a:lt2>
    <a:accent1>
      <a:srgbClr val="4483B8"/>
    </a:accent1>
    <a:accent2>
      <a:srgbClr val="666666"/>
    </a:accent2>
    <a:accent3>
      <a:srgbClr val="464646"/>
    </a:accent3>
    <a:accent4>
      <a:srgbClr val="4276AA"/>
    </a:accent4>
    <a:accent5>
      <a:srgbClr val="586270"/>
    </a:accent5>
    <a:accent6>
      <a:srgbClr val="244167"/>
    </a:accent6>
    <a:hlink>
      <a:srgbClr val="858585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4"/>
    </a:dk2>
    <a:lt2>
      <a:srgbClr val="F0F0F0"/>
    </a:lt2>
    <a:accent1>
      <a:srgbClr val="4483B8"/>
    </a:accent1>
    <a:accent2>
      <a:srgbClr val="666666"/>
    </a:accent2>
    <a:accent3>
      <a:srgbClr val="464646"/>
    </a:accent3>
    <a:accent4>
      <a:srgbClr val="4276AA"/>
    </a:accent4>
    <a:accent5>
      <a:srgbClr val="586270"/>
    </a:accent5>
    <a:accent6>
      <a:srgbClr val="244167"/>
    </a:accent6>
    <a:hlink>
      <a:srgbClr val="858585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1684</Words>
  <Application>WPS 演示</Application>
  <PresentationFormat>宽屏</PresentationFormat>
  <Paragraphs>179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宋体</vt:lpstr>
      <vt:lpstr>Wingdings</vt:lpstr>
      <vt:lpstr>Open Sans</vt:lpstr>
      <vt:lpstr>inpin heiti</vt:lpstr>
      <vt:lpstr>Segoe Print</vt:lpstr>
      <vt:lpstr>微软雅黑</vt:lpstr>
      <vt:lpstr>Arial Unicode MS</vt:lpstr>
      <vt:lpstr>iekie cukaiti</vt:lpstr>
      <vt:lpstr>等线</vt:lpstr>
      <vt:lpstr>摄图网699PIC​​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31</dc:title>
  <dc:creator>摄图网699PIC</dc:creator>
  <cp:lastModifiedBy>君</cp:lastModifiedBy>
  <cp:revision>40</cp:revision>
  <dcterms:created xsi:type="dcterms:W3CDTF">2019-01-18T14:05:00Z</dcterms:created>
  <dcterms:modified xsi:type="dcterms:W3CDTF">2021-12-17T02:04:18Z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42F199EE6E32438983928116C709C206</vt:lpwstr>
  </property>
  <property fmtid="{D5CDD505-2E9C-101B-9397-08002B2CF9AE}" pid="3" name="KSOProductBuildVer">
    <vt:lpwstr>2052-11.1.0.11115</vt:lpwstr>
  </property>
</Properties>
</file>